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handoutMasterIdLst>
    <p:handoutMasterId r:id="rId3"/>
  </p:handoutMasterIdLst>
  <p:sldIdLst>
    <p:sldId id="268" r:id="rId2"/>
  </p:sldIdLst>
  <p:sldSz cx="30275213" cy="42803763"/>
  <p:notesSz cx="6858000" cy="9144000"/>
  <p:defaultTextStyle>
    <a:defPPr>
      <a:defRPr lang="nl-NL"/>
    </a:defPPr>
    <a:lvl1pPr marL="0" algn="l" defTabSz="2087701" rtl="0" eaLnBrk="1" latinLnBrk="0" hangingPunct="1">
      <a:defRPr sz="8217" kern="1200">
        <a:solidFill>
          <a:schemeClr val="tx1"/>
        </a:solidFill>
        <a:latin typeface="+mn-lt"/>
        <a:ea typeface="+mn-ea"/>
        <a:cs typeface="+mn-cs"/>
      </a:defRPr>
    </a:lvl1pPr>
    <a:lvl2pPr marL="2087701" algn="l" defTabSz="2087701" rtl="0" eaLnBrk="1" latinLnBrk="0" hangingPunct="1">
      <a:defRPr sz="8217" kern="1200">
        <a:solidFill>
          <a:schemeClr val="tx1"/>
        </a:solidFill>
        <a:latin typeface="+mn-lt"/>
        <a:ea typeface="+mn-ea"/>
        <a:cs typeface="+mn-cs"/>
      </a:defRPr>
    </a:lvl2pPr>
    <a:lvl3pPr marL="4175402" algn="l" defTabSz="2087701" rtl="0" eaLnBrk="1" latinLnBrk="0" hangingPunct="1">
      <a:defRPr sz="8217" kern="1200">
        <a:solidFill>
          <a:schemeClr val="tx1"/>
        </a:solidFill>
        <a:latin typeface="+mn-lt"/>
        <a:ea typeface="+mn-ea"/>
        <a:cs typeface="+mn-cs"/>
      </a:defRPr>
    </a:lvl3pPr>
    <a:lvl4pPr marL="6263103" algn="l" defTabSz="2087701" rtl="0" eaLnBrk="1" latinLnBrk="0" hangingPunct="1">
      <a:defRPr sz="8217" kern="1200">
        <a:solidFill>
          <a:schemeClr val="tx1"/>
        </a:solidFill>
        <a:latin typeface="+mn-lt"/>
        <a:ea typeface="+mn-ea"/>
        <a:cs typeface="+mn-cs"/>
      </a:defRPr>
    </a:lvl4pPr>
    <a:lvl5pPr marL="8350804" algn="l" defTabSz="2087701" rtl="0" eaLnBrk="1" latinLnBrk="0" hangingPunct="1">
      <a:defRPr sz="8217" kern="1200">
        <a:solidFill>
          <a:schemeClr val="tx1"/>
        </a:solidFill>
        <a:latin typeface="+mn-lt"/>
        <a:ea typeface="+mn-ea"/>
        <a:cs typeface="+mn-cs"/>
      </a:defRPr>
    </a:lvl5pPr>
    <a:lvl6pPr marL="10438505" algn="l" defTabSz="2087701" rtl="0" eaLnBrk="1" latinLnBrk="0" hangingPunct="1">
      <a:defRPr sz="8217" kern="1200">
        <a:solidFill>
          <a:schemeClr val="tx1"/>
        </a:solidFill>
        <a:latin typeface="+mn-lt"/>
        <a:ea typeface="+mn-ea"/>
        <a:cs typeface="+mn-cs"/>
      </a:defRPr>
    </a:lvl6pPr>
    <a:lvl7pPr marL="12526206" algn="l" defTabSz="2087701" rtl="0" eaLnBrk="1" latinLnBrk="0" hangingPunct="1">
      <a:defRPr sz="8217" kern="1200">
        <a:solidFill>
          <a:schemeClr val="tx1"/>
        </a:solidFill>
        <a:latin typeface="+mn-lt"/>
        <a:ea typeface="+mn-ea"/>
        <a:cs typeface="+mn-cs"/>
      </a:defRPr>
    </a:lvl7pPr>
    <a:lvl8pPr marL="14613907" algn="l" defTabSz="2087701" rtl="0" eaLnBrk="1" latinLnBrk="0" hangingPunct="1">
      <a:defRPr sz="8217" kern="1200">
        <a:solidFill>
          <a:schemeClr val="tx1"/>
        </a:solidFill>
        <a:latin typeface="+mn-lt"/>
        <a:ea typeface="+mn-ea"/>
        <a:cs typeface="+mn-cs"/>
      </a:defRPr>
    </a:lvl8pPr>
    <a:lvl9pPr marL="16701607" algn="l" defTabSz="2087701" rtl="0" eaLnBrk="1" latinLnBrk="0" hangingPunct="1">
      <a:defRPr sz="8217"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2" userDrawn="1">
          <p15:clr>
            <a:srgbClr val="A4A3A4"/>
          </p15:clr>
        </p15:guide>
        <p15:guide id="2" pos="9536" userDrawn="1">
          <p15:clr>
            <a:srgbClr val="A4A3A4"/>
          </p15:clr>
        </p15:guide>
        <p15:guide id="3" pos="962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8A697"/>
    <a:srgbClr val="E4EDE9"/>
    <a:srgbClr val="FFFFFF"/>
    <a:srgbClr val="C8C8C8"/>
    <a:srgbClr val="B5D141"/>
    <a:srgbClr val="3CA4BF"/>
    <a:srgbClr val="B437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2" autoAdjust="0"/>
    <p:restoredTop sz="94614" autoAdjust="0"/>
  </p:normalViewPr>
  <p:slideViewPr>
    <p:cSldViewPr snapToGrid="0" snapToObjects="1">
      <p:cViewPr>
        <p:scale>
          <a:sx n="33" d="100"/>
          <a:sy n="33" d="100"/>
        </p:scale>
        <p:origin x="912" y="-192"/>
      </p:cViewPr>
      <p:guideLst>
        <p:guide orient="horz" pos="13482"/>
        <p:guide pos="9536"/>
        <p:guide pos="962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84" d="100"/>
          <a:sy n="84" d="100"/>
        </p:scale>
        <p:origin x="3828" y="102"/>
      </p:cViewPr>
      <p:guideLst/>
    </p:cSldViewPr>
  </p:notesViewPr>
  <p:gridSpacing cx="46800" cy="46800"/>
</p:viewPr>
</file>

<file path=ppt/_rels/presentation.xml.rels><?xml version="1.0" encoding="UTF-8" standalone="yes"?>
<Relationships xmlns="http://schemas.openxmlformats.org/package/2006/relationships"><Relationship Id="rId3" Type="http://schemas.openxmlformats.org/officeDocument/2006/relationships/handoutMaster" Target="handoutMasters/handout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iagrams/_rels/data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image" Target="../media/image1.png"/></Relationships>
</file>

<file path=ppt/diagrams/_rels/drawing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image" Target="../media/image1.png"/></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C3E9434-A2BE-40E0-8453-2C9F871B801A}" type="doc">
      <dgm:prSet loTypeId="urn:microsoft.com/office/officeart/2005/8/layout/vList4" loCatId="picture" qsTypeId="urn:microsoft.com/office/officeart/2005/8/quickstyle/simple1" qsCatId="simple" csTypeId="urn:microsoft.com/office/officeart/2005/8/colors/accent1_1" csCatId="accent1" phldr="1"/>
      <dgm:spPr/>
      <dgm:t>
        <a:bodyPr/>
        <a:lstStyle/>
        <a:p>
          <a:endParaRPr lang="en-US"/>
        </a:p>
      </dgm:t>
    </dgm:pt>
    <dgm:pt modelId="{0F8B28BB-1090-4CAD-B207-B9DE1BA56154}">
      <dgm:prSet phldrT="[Text]" custT="1"/>
      <dgm:spPr>
        <a:solidFill>
          <a:schemeClr val="bg1">
            <a:lumMod val="95000"/>
          </a:schemeClr>
        </a:solidFill>
        <a:ln w="38100">
          <a:solidFill>
            <a:schemeClr val="accent1">
              <a:lumMod val="75000"/>
            </a:schemeClr>
          </a:solidFill>
        </a:ln>
      </dgm:spPr>
      <dgm:t>
        <a:bodyPr lIns="900000" tIns="180000" rIns="1080000" bIns="360000" anchor="ctr" anchorCtr="0"/>
        <a:lstStyle/>
        <a:p>
          <a:r>
            <a:rPr lang="pl-PL" sz="2600" b="1" dirty="0">
              <a:solidFill>
                <a:schemeClr val="accent1">
                  <a:lumMod val="75000"/>
                </a:schemeClr>
              </a:solidFill>
              <a:latin typeface="+mn-lt"/>
              <a:ea typeface="Fira Mono" panose="020B0509050000020004" pitchFamily="49" charset="0"/>
            </a:rPr>
            <a:t>Host</a:t>
          </a:r>
          <a:r>
            <a:rPr lang="pl-PL" sz="2600" dirty="0">
              <a:latin typeface="+mn-lt"/>
              <a:ea typeface="Fira Mono" panose="020B0509050000020004" pitchFamily="49" charset="0"/>
            </a:rPr>
            <a:t>: GO:0071704, GO:0019904, </a:t>
          </a:r>
          <a:r>
            <a:rPr lang="pl-PL" sz="2600" b="1" dirty="0">
              <a:latin typeface="+mn-lt"/>
              <a:ea typeface="Fira Mono" panose="020B0509050000020004" pitchFamily="49" charset="0"/>
            </a:rPr>
            <a:t>GO:0032991</a:t>
          </a:r>
          <a:r>
            <a:rPr lang="pl-PL" sz="2600" dirty="0">
              <a:latin typeface="+mn-lt"/>
              <a:ea typeface="Fira Mono" panose="020B0509050000020004" pitchFamily="49" charset="0"/>
            </a:rPr>
            <a:t>, IPR008271, IPR01100</a:t>
          </a:r>
          <a:endParaRPr lang="en-GB" sz="2600" dirty="0">
            <a:latin typeface="+mn-lt"/>
            <a:ea typeface="Fira Mono" panose="020B0509050000020004" pitchFamily="49" charset="0"/>
          </a:endParaRPr>
        </a:p>
        <a:p>
          <a:r>
            <a:rPr lang="pt-BR" sz="2600" b="1" dirty="0">
              <a:solidFill>
                <a:schemeClr val="accent2"/>
              </a:solidFill>
              <a:latin typeface="+mn-lt"/>
              <a:ea typeface="Fira Mono" panose="020B0509050000020004" pitchFamily="49" charset="0"/>
            </a:rPr>
            <a:t>Virus</a:t>
          </a:r>
          <a:r>
            <a:rPr lang="pt-BR" sz="2600" dirty="0">
              <a:latin typeface="+mn-lt"/>
              <a:ea typeface="Fira Mono" panose="020B0509050000020004" pitchFamily="49" charset="0"/>
            </a:rPr>
            <a:t>: GO:0044763, IPR015164, </a:t>
          </a:r>
          <a:r>
            <a:rPr lang="pt-BR" sz="2600" b="1" dirty="0">
              <a:latin typeface="+mn-lt"/>
              <a:ea typeface="Fira Mono" panose="020B0509050000020004" pitchFamily="49" charset="0"/>
            </a:rPr>
            <a:t>IPR015451</a:t>
          </a:r>
          <a:r>
            <a:rPr lang="pt-BR" sz="2600" dirty="0">
              <a:latin typeface="+mn-lt"/>
              <a:ea typeface="Fira Mono" panose="020B0509050000020004" pitchFamily="49" charset="0"/>
            </a:rPr>
            <a:t>, IPR006671</a:t>
          </a:r>
          <a:endParaRPr lang="en-US" sz="2600" dirty="0">
            <a:latin typeface="+mn-lt"/>
            <a:ea typeface="Fira Mono" panose="020B0509050000020004" pitchFamily="49" charset="0"/>
          </a:endParaRPr>
        </a:p>
      </dgm:t>
    </dgm:pt>
    <dgm:pt modelId="{F7968D82-2548-4E3E-B558-2E993BDAAB23}" type="parTrans" cxnId="{1420294F-9BBB-44E7-B980-88C045E0FCDE}">
      <dgm:prSet/>
      <dgm:spPr/>
      <dgm:t>
        <a:bodyPr/>
        <a:lstStyle/>
        <a:p>
          <a:endParaRPr lang="en-US"/>
        </a:p>
      </dgm:t>
    </dgm:pt>
    <dgm:pt modelId="{71A2020E-B11F-46C2-BED9-6DB0983B56CB}" type="sibTrans" cxnId="{1420294F-9BBB-44E7-B980-88C045E0FCDE}">
      <dgm:prSet/>
      <dgm:spPr/>
      <dgm:t>
        <a:bodyPr/>
        <a:lstStyle/>
        <a:p>
          <a:endParaRPr lang="en-US"/>
        </a:p>
      </dgm:t>
    </dgm:pt>
    <dgm:pt modelId="{C933D6CF-E0D0-4220-B884-30B331623784}">
      <dgm:prSet phldrT="[Text]" custT="1"/>
      <dgm:spPr>
        <a:solidFill>
          <a:schemeClr val="bg1">
            <a:lumMod val="95000"/>
          </a:schemeClr>
        </a:solidFill>
        <a:ln w="38100">
          <a:solidFill>
            <a:schemeClr val="accent1">
              <a:lumMod val="75000"/>
            </a:schemeClr>
          </a:solidFill>
        </a:ln>
      </dgm:spPr>
      <dgm:t>
        <a:bodyPr lIns="900000" tIns="180000" rIns="1080000" bIns="360000" anchor="ctr" anchorCtr="0"/>
        <a:lstStyle/>
        <a:p>
          <a:pPr algn="l"/>
          <a:r>
            <a:rPr lang="pl-PL" sz="2600" b="1" dirty="0">
              <a:solidFill>
                <a:schemeClr val="accent1">
                  <a:lumMod val="75000"/>
                </a:schemeClr>
              </a:solidFill>
              <a:latin typeface="+mn-lt"/>
              <a:ea typeface="Fira Mono" panose="020B0509050000020004" pitchFamily="49" charset="0"/>
            </a:rPr>
            <a:t>Host</a:t>
          </a:r>
          <a:r>
            <a:rPr lang="pl-PL" sz="2600" dirty="0">
              <a:latin typeface="+mn-lt"/>
              <a:ea typeface="Fira Mono" panose="020B0509050000020004" pitchFamily="49" charset="0"/>
            </a:rPr>
            <a:t>: GO:0071704, </a:t>
          </a:r>
          <a:r>
            <a:rPr lang="pl-PL" sz="2600" b="1" dirty="0">
              <a:latin typeface="+mn-lt"/>
              <a:ea typeface="Fira Mono" panose="020B0509050000020004" pitchFamily="49" charset="0"/>
            </a:rPr>
            <a:t>GO:0032991</a:t>
          </a:r>
          <a:r>
            <a:rPr lang="pl-PL" sz="2600" dirty="0">
              <a:latin typeface="+mn-lt"/>
              <a:ea typeface="Fira Mono" panose="020B0509050000020004" pitchFamily="49" charset="0"/>
            </a:rPr>
            <a:t>, GO:0042221, GO:0048518, IPR008271, IPR011009</a:t>
          </a:r>
          <a:endParaRPr lang="en-GB" sz="2600" dirty="0">
            <a:latin typeface="+mn-lt"/>
            <a:ea typeface="Fira Mono" panose="020B0509050000020004" pitchFamily="49" charset="0"/>
          </a:endParaRPr>
        </a:p>
        <a:p>
          <a:pPr algn="l"/>
          <a:r>
            <a:rPr lang="pt-BR" sz="2600" b="1" dirty="0">
              <a:solidFill>
                <a:schemeClr val="accent2"/>
              </a:solidFill>
              <a:latin typeface="+mn-lt"/>
              <a:ea typeface="Fira Mono" panose="020B0509050000020004" pitchFamily="49" charset="0"/>
            </a:rPr>
            <a:t>Virus</a:t>
          </a:r>
          <a:r>
            <a:rPr lang="pt-BR" sz="2600" dirty="0">
              <a:latin typeface="+mn-lt"/>
              <a:ea typeface="Fira Mono" panose="020B0509050000020004" pitchFamily="49" charset="0"/>
            </a:rPr>
            <a:t>: GO:0044763, </a:t>
          </a:r>
          <a:r>
            <a:rPr lang="pt-BR" sz="2600" b="1" dirty="0">
              <a:latin typeface="+mn-lt"/>
              <a:ea typeface="Fira Mono" panose="020B0509050000020004" pitchFamily="49" charset="0"/>
            </a:rPr>
            <a:t>IPR015451</a:t>
          </a:r>
          <a:r>
            <a:rPr lang="pt-BR" sz="2600" dirty="0">
              <a:latin typeface="+mn-lt"/>
              <a:ea typeface="Fira Mono" panose="020B0509050000020004" pitchFamily="49" charset="0"/>
            </a:rPr>
            <a:t>, IPR006671, IPR017285, IPR013763</a:t>
          </a:r>
          <a:endParaRPr lang="en-US" sz="2600" dirty="0">
            <a:latin typeface="+mn-lt"/>
            <a:ea typeface="Fira Mono" panose="020B0509050000020004" pitchFamily="49" charset="0"/>
          </a:endParaRPr>
        </a:p>
      </dgm:t>
    </dgm:pt>
    <dgm:pt modelId="{09C80298-ED54-4554-BF9E-EEF0EDA895F3}" type="parTrans" cxnId="{0F0A1CDE-4E2A-45E6-961E-60EB22748F0E}">
      <dgm:prSet/>
      <dgm:spPr/>
      <dgm:t>
        <a:bodyPr/>
        <a:lstStyle/>
        <a:p>
          <a:endParaRPr lang="en-US"/>
        </a:p>
      </dgm:t>
    </dgm:pt>
    <dgm:pt modelId="{41500B2A-B732-4196-9B23-E28E9363E845}" type="sibTrans" cxnId="{0F0A1CDE-4E2A-45E6-961E-60EB22748F0E}">
      <dgm:prSet/>
      <dgm:spPr/>
      <dgm:t>
        <a:bodyPr/>
        <a:lstStyle/>
        <a:p>
          <a:endParaRPr lang="en-US"/>
        </a:p>
      </dgm:t>
    </dgm:pt>
    <dgm:pt modelId="{623F522C-15D9-46B3-9582-8E202D6D1830}">
      <dgm:prSet phldrT="[Text]" custT="1"/>
      <dgm:spPr>
        <a:solidFill>
          <a:schemeClr val="bg1">
            <a:lumMod val="95000"/>
          </a:schemeClr>
        </a:solidFill>
        <a:ln w="38100">
          <a:solidFill>
            <a:schemeClr val="accent1">
              <a:lumMod val="75000"/>
            </a:schemeClr>
          </a:solidFill>
        </a:ln>
      </dgm:spPr>
      <dgm:t>
        <a:bodyPr lIns="900000" tIns="180000" rIns="1080000" bIns="360000" anchor="ctr" anchorCtr="0"/>
        <a:lstStyle/>
        <a:p>
          <a:r>
            <a:rPr lang="pl-PL" sz="2600" b="1" dirty="0">
              <a:solidFill>
                <a:schemeClr val="accent1">
                  <a:lumMod val="75000"/>
                </a:schemeClr>
              </a:solidFill>
              <a:latin typeface="+mn-lt"/>
              <a:ea typeface="Fira Mono" panose="020B0509050000020004" pitchFamily="49" charset="0"/>
            </a:rPr>
            <a:t>Host</a:t>
          </a:r>
          <a:r>
            <a:rPr lang="pl-PL" sz="2600" dirty="0">
              <a:latin typeface="+mn-lt"/>
              <a:ea typeface="Fira Mono" panose="020B0509050000020004" pitchFamily="49" charset="0"/>
            </a:rPr>
            <a:t>: GO:0043230, GO:0044767, GO:0044877, GO:0009058, GO:0019899, GO:0098772, IPR001680, IPR020472,</a:t>
          </a:r>
          <a:endParaRPr lang="en-GB" sz="2600" dirty="0">
            <a:latin typeface="+mn-lt"/>
            <a:ea typeface="Fira Mono" panose="020B0509050000020004" pitchFamily="49" charset="0"/>
          </a:endParaRPr>
        </a:p>
        <a:p>
          <a:r>
            <a:rPr lang="pl-PL" sz="2600" b="1" dirty="0">
              <a:solidFill>
                <a:schemeClr val="accent2"/>
              </a:solidFill>
              <a:latin typeface="+mn-lt"/>
              <a:ea typeface="Fira Mono" panose="020B0509050000020004" pitchFamily="49" charset="0"/>
            </a:rPr>
            <a:t>Virus</a:t>
          </a:r>
          <a:r>
            <a:rPr lang="pl-PL" sz="2600" dirty="0">
              <a:latin typeface="+mn-lt"/>
              <a:ea typeface="Fira Mono" panose="020B0509050000020004" pitchFamily="49" charset="0"/>
            </a:rPr>
            <a:t>: GO:0001071, GO:0051707, GO:0097159, GO:0048519, GO:0019048, GO:0019046, IPR004827, IPR017339</a:t>
          </a:r>
          <a:endParaRPr lang="en-US" sz="2600" dirty="0">
            <a:latin typeface="+mn-lt"/>
            <a:ea typeface="Fira Mono" panose="020B0509050000020004" pitchFamily="49" charset="0"/>
          </a:endParaRPr>
        </a:p>
      </dgm:t>
    </dgm:pt>
    <dgm:pt modelId="{C095153F-26DC-486B-B4D7-F98F26847DEB}" type="parTrans" cxnId="{89F0321F-2B4A-4283-B517-C7EBB7BEF13F}">
      <dgm:prSet/>
      <dgm:spPr/>
      <dgm:t>
        <a:bodyPr/>
        <a:lstStyle/>
        <a:p>
          <a:endParaRPr lang="en-US"/>
        </a:p>
      </dgm:t>
    </dgm:pt>
    <dgm:pt modelId="{DEE7F9B4-A56C-4ADD-AA80-E820FCD78764}" type="sibTrans" cxnId="{89F0321F-2B4A-4283-B517-C7EBB7BEF13F}">
      <dgm:prSet/>
      <dgm:spPr/>
      <dgm:t>
        <a:bodyPr/>
        <a:lstStyle/>
        <a:p>
          <a:endParaRPr lang="en-US"/>
        </a:p>
      </dgm:t>
    </dgm:pt>
    <dgm:pt modelId="{AF2292D0-06A0-4192-8602-FA880A356F9D}" type="pres">
      <dgm:prSet presAssocID="{BC3E9434-A2BE-40E0-8453-2C9F871B801A}" presName="linear" presStyleCnt="0">
        <dgm:presLayoutVars>
          <dgm:dir val="rev"/>
          <dgm:resizeHandles val="exact"/>
        </dgm:presLayoutVars>
      </dgm:prSet>
      <dgm:spPr/>
    </dgm:pt>
    <dgm:pt modelId="{7DF15DFC-7249-4863-ABBC-FC0A66A5EBCE}" type="pres">
      <dgm:prSet presAssocID="{0F8B28BB-1090-4CAD-B207-B9DE1BA56154}" presName="comp" presStyleCnt="0"/>
      <dgm:spPr/>
    </dgm:pt>
    <dgm:pt modelId="{A983D983-0589-4A94-9536-DDCD28F7AAB3}" type="pres">
      <dgm:prSet presAssocID="{0F8B28BB-1090-4CAD-B207-B9DE1BA56154}" presName="box" presStyleLbl="node1" presStyleIdx="0" presStyleCnt="3" custLinFactNeighborY="-1276"/>
      <dgm:spPr/>
    </dgm:pt>
    <dgm:pt modelId="{E0A6E1DB-BC6F-4A06-984C-950FF20495B7}" type="pres">
      <dgm:prSet presAssocID="{0F8B28BB-1090-4CAD-B207-B9DE1BA56154}" presName="img" presStyleLbl="fgImgPlace1" presStyleIdx="0" presStyleCnt="3" custFlipHor="1" custScaleX="133337" custScaleY="101029" custLinFactNeighborX="-11177"/>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7318" t="15257" r="-7852" b="12672"/>
          </a:stretch>
        </a:blipFill>
        <a:ln w="38100">
          <a:solidFill>
            <a:schemeClr val="accent1">
              <a:lumMod val="75000"/>
            </a:schemeClr>
          </a:solidFill>
        </a:ln>
      </dgm:spPr>
    </dgm:pt>
    <dgm:pt modelId="{13BD8917-9AE9-47E4-87F5-A2EAD725CD89}" type="pres">
      <dgm:prSet presAssocID="{0F8B28BB-1090-4CAD-B207-B9DE1BA56154}" presName="text" presStyleLbl="node1" presStyleIdx="0" presStyleCnt="3">
        <dgm:presLayoutVars>
          <dgm:bulletEnabled val="1"/>
        </dgm:presLayoutVars>
      </dgm:prSet>
      <dgm:spPr/>
    </dgm:pt>
    <dgm:pt modelId="{A621E53F-ECA6-42DE-A5B1-170D5C8735FC}" type="pres">
      <dgm:prSet presAssocID="{71A2020E-B11F-46C2-BED9-6DB0983B56CB}" presName="spacer" presStyleCnt="0"/>
      <dgm:spPr/>
    </dgm:pt>
    <dgm:pt modelId="{617CC627-ACD1-4335-9C0B-8D935D0B83DD}" type="pres">
      <dgm:prSet presAssocID="{C933D6CF-E0D0-4220-B884-30B331623784}" presName="comp" presStyleCnt="0"/>
      <dgm:spPr/>
    </dgm:pt>
    <dgm:pt modelId="{08E8D533-BFC8-4B87-ACD5-D5B505BC83DC}" type="pres">
      <dgm:prSet presAssocID="{C933D6CF-E0D0-4220-B884-30B331623784}" presName="box" presStyleLbl="node1" presStyleIdx="1" presStyleCnt="3"/>
      <dgm:spPr/>
    </dgm:pt>
    <dgm:pt modelId="{0AA96206-867F-4594-B971-71EEE3D828AF}" type="pres">
      <dgm:prSet presAssocID="{C933D6CF-E0D0-4220-B884-30B331623784}" presName="img" presStyleLbl="fgImgPlace1" presStyleIdx="1" presStyleCnt="3" custFlipVert="1" custFlipHor="1" custScaleX="133337" custScaleY="101029" custLinFactNeighborX="-11177"/>
      <dgm:spPr>
        <a:blipFill rotWithShape="1">
          <a:blip xmlns:r="http://schemas.openxmlformats.org/officeDocument/2006/relationships" r:embed="rId2"/>
          <a:stretch>
            <a:fillRect/>
          </a:stretch>
        </a:blipFill>
        <a:ln w="38100">
          <a:solidFill>
            <a:schemeClr val="accent1">
              <a:lumMod val="75000"/>
            </a:schemeClr>
          </a:solidFill>
        </a:ln>
      </dgm:spPr>
    </dgm:pt>
    <dgm:pt modelId="{62017CA7-5DCB-4FA3-BB48-25195DD929FB}" type="pres">
      <dgm:prSet presAssocID="{C933D6CF-E0D0-4220-B884-30B331623784}" presName="text" presStyleLbl="node1" presStyleIdx="1" presStyleCnt="3">
        <dgm:presLayoutVars>
          <dgm:bulletEnabled val="1"/>
        </dgm:presLayoutVars>
      </dgm:prSet>
      <dgm:spPr/>
    </dgm:pt>
    <dgm:pt modelId="{3C046368-9457-49C1-B0C2-877956A63186}" type="pres">
      <dgm:prSet presAssocID="{41500B2A-B732-4196-9B23-E28E9363E845}" presName="spacer" presStyleCnt="0"/>
      <dgm:spPr/>
    </dgm:pt>
    <dgm:pt modelId="{43BC3FF3-0B2F-49A1-AE4B-2F32499EF2B0}" type="pres">
      <dgm:prSet presAssocID="{623F522C-15D9-46B3-9582-8E202D6D1830}" presName="comp" presStyleCnt="0"/>
      <dgm:spPr/>
    </dgm:pt>
    <dgm:pt modelId="{08A93049-2906-4F89-8E69-E5B34CB2F34E}" type="pres">
      <dgm:prSet presAssocID="{623F522C-15D9-46B3-9582-8E202D6D1830}" presName="box" presStyleLbl="node1" presStyleIdx="2" presStyleCnt="3"/>
      <dgm:spPr/>
    </dgm:pt>
    <dgm:pt modelId="{D1C403A2-9CF5-4D71-A229-4BE3AB82688B}" type="pres">
      <dgm:prSet presAssocID="{623F522C-15D9-46B3-9582-8E202D6D1830}" presName="img" presStyleLbl="fgImgPlace1" presStyleIdx="2" presStyleCnt="3" custAng="10800000" custFlipVert="1" custFlipHor="0" custScaleX="133337" custScaleY="101029" custLinFactNeighborX="-11177"/>
      <dgm:spPr>
        <a:blipFill rotWithShape="1">
          <a:blip xmlns:r="http://schemas.openxmlformats.org/officeDocument/2006/relationships" r:embed="rId2"/>
          <a:stretch>
            <a:fillRect/>
          </a:stretch>
        </a:blipFill>
        <a:ln w="38100">
          <a:solidFill>
            <a:schemeClr val="accent1">
              <a:lumMod val="75000"/>
            </a:schemeClr>
          </a:solidFill>
        </a:ln>
      </dgm:spPr>
    </dgm:pt>
    <dgm:pt modelId="{9E71766F-28BF-484C-BAC9-A873F833B1A3}" type="pres">
      <dgm:prSet presAssocID="{623F522C-15D9-46B3-9582-8E202D6D1830}" presName="text" presStyleLbl="node1" presStyleIdx="2" presStyleCnt="3">
        <dgm:presLayoutVars>
          <dgm:bulletEnabled val="1"/>
        </dgm:presLayoutVars>
      </dgm:prSet>
      <dgm:spPr/>
    </dgm:pt>
  </dgm:ptLst>
  <dgm:cxnLst>
    <dgm:cxn modelId="{4FF9B300-89CF-4840-8436-168D68A93A3C}" type="presOf" srcId="{BC3E9434-A2BE-40E0-8453-2C9F871B801A}" destId="{AF2292D0-06A0-4192-8602-FA880A356F9D}" srcOrd="0" destOrd="0" presId="urn:microsoft.com/office/officeart/2005/8/layout/vList4"/>
    <dgm:cxn modelId="{89F0321F-2B4A-4283-B517-C7EBB7BEF13F}" srcId="{BC3E9434-A2BE-40E0-8453-2C9F871B801A}" destId="{623F522C-15D9-46B3-9582-8E202D6D1830}" srcOrd="2" destOrd="0" parTransId="{C095153F-26DC-486B-B4D7-F98F26847DEB}" sibTransId="{DEE7F9B4-A56C-4ADD-AA80-E820FCD78764}"/>
    <dgm:cxn modelId="{418C7439-E302-413F-A97F-DECE5A686C54}" type="presOf" srcId="{623F522C-15D9-46B3-9582-8E202D6D1830}" destId="{9E71766F-28BF-484C-BAC9-A873F833B1A3}" srcOrd="1" destOrd="0" presId="urn:microsoft.com/office/officeart/2005/8/layout/vList4"/>
    <dgm:cxn modelId="{CABD3C3C-143F-4BA5-97EE-29663DEB712A}" type="presOf" srcId="{0F8B28BB-1090-4CAD-B207-B9DE1BA56154}" destId="{13BD8917-9AE9-47E4-87F5-A2EAD725CD89}" srcOrd="1" destOrd="0" presId="urn:microsoft.com/office/officeart/2005/8/layout/vList4"/>
    <dgm:cxn modelId="{CBA3183F-3654-4D21-A871-7A04DED5EBDC}" type="presOf" srcId="{C933D6CF-E0D0-4220-B884-30B331623784}" destId="{08E8D533-BFC8-4B87-ACD5-D5B505BC83DC}" srcOrd="0" destOrd="0" presId="urn:microsoft.com/office/officeart/2005/8/layout/vList4"/>
    <dgm:cxn modelId="{1420294F-9BBB-44E7-B980-88C045E0FCDE}" srcId="{BC3E9434-A2BE-40E0-8453-2C9F871B801A}" destId="{0F8B28BB-1090-4CAD-B207-B9DE1BA56154}" srcOrd="0" destOrd="0" parTransId="{F7968D82-2548-4E3E-B558-2E993BDAAB23}" sibTransId="{71A2020E-B11F-46C2-BED9-6DB0983B56CB}"/>
    <dgm:cxn modelId="{3A56248B-3EFF-4756-ADEE-CCFFB636B2BA}" type="presOf" srcId="{623F522C-15D9-46B3-9582-8E202D6D1830}" destId="{08A93049-2906-4F89-8E69-E5B34CB2F34E}" srcOrd="0" destOrd="0" presId="urn:microsoft.com/office/officeart/2005/8/layout/vList4"/>
    <dgm:cxn modelId="{FBE6D8BC-F138-4548-BE1D-D9347F77C759}" type="presOf" srcId="{0F8B28BB-1090-4CAD-B207-B9DE1BA56154}" destId="{A983D983-0589-4A94-9536-DDCD28F7AAB3}" srcOrd="0" destOrd="0" presId="urn:microsoft.com/office/officeart/2005/8/layout/vList4"/>
    <dgm:cxn modelId="{DB34A0D4-9596-4B64-8D27-ACF7BB5AF8FC}" type="presOf" srcId="{C933D6CF-E0D0-4220-B884-30B331623784}" destId="{62017CA7-5DCB-4FA3-BB48-25195DD929FB}" srcOrd="1" destOrd="0" presId="urn:microsoft.com/office/officeart/2005/8/layout/vList4"/>
    <dgm:cxn modelId="{0F0A1CDE-4E2A-45E6-961E-60EB22748F0E}" srcId="{BC3E9434-A2BE-40E0-8453-2C9F871B801A}" destId="{C933D6CF-E0D0-4220-B884-30B331623784}" srcOrd="1" destOrd="0" parTransId="{09C80298-ED54-4554-BF9E-EEF0EDA895F3}" sibTransId="{41500B2A-B732-4196-9B23-E28E9363E845}"/>
    <dgm:cxn modelId="{41396CE3-3B9B-46B3-8339-A6F336CC60EF}" type="presParOf" srcId="{AF2292D0-06A0-4192-8602-FA880A356F9D}" destId="{7DF15DFC-7249-4863-ABBC-FC0A66A5EBCE}" srcOrd="0" destOrd="0" presId="urn:microsoft.com/office/officeart/2005/8/layout/vList4"/>
    <dgm:cxn modelId="{BC79AC7A-005A-49DD-947F-CEF40AF880A2}" type="presParOf" srcId="{7DF15DFC-7249-4863-ABBC-FC0A66A5EBCE}" destId="{A983D983-0589-4A94-9536-DDCD28F7AAB3}" srcOrd="0" destOrd="0" presId="urn:microsoft.com/office/officeart/2005/8/layout/vList4"/>
    <dgm:cxn modelId="{0E93390A-1836-4BD4-BEE4-26433F271294}" type="presParOf" srcId="{7DF15DFC-7249-4863-ABBC-FC0A66A5EBCE}" destId="{E0A6E1DB-BC6F-4A06-984C-950FF20495B7}" srcOrd="1" destOrd="0" presId="urn:microsoft.com/office/officeart/2005/8/layout/vList4"/>
    <dgm:cxn modelId="{DBE21972-F078-4596-948F-12028C7A7784}" type="presParOf" srcId="{7DF15DFC-7249-4863-ABBC-FC0A66A5EBCE}" destId="{13BD8917-9AE9-47E4-87F5-A2EAD725CD89}" srcOrd="2" destOrd="0" presId="urn:microsoft.com/office/officeart/2005/8/layout/vList4"/>
    <dgm:cxn modelId="{29478856-C64F-4634-840F-A399EE788BE8}" type="presParOf" srcId="{AF2292D0-06A0-4192-8602-FA880A356F9D}" destId="{A621E53F-ECA6-42DE-A5B1-170D5C8735FC}" srcOrd="1" destOrd="0" presId="urn:microsoft.com/office/officeart/2005/8/layout/vList4"/>
    <dgm:cxn modelId="{3D8B88CB-A1A6-4977-A36E-FE52D4A015D2}" type="presParOf" srcId="{AF2292D0-06A0-4192-8602-FA880A356F9D}" destId="{617CC627-ACD1-4335-9C0B-8D935D0B83DD}" srcOrd="2" destOrd="0" presId="urn:microsoft.com/office/officeart/2005/8/layout/vList4"/>
    <dgm:cxn modelId="{5749C105-A2C0-4B22-8003-41D7366E3AD4}" type="presParOf" srcId="{617CC627-ACD1-4335-9C0B-8D935D0B83DD}" destId="{08E8D533-BFC8-4B87-ACD5-D5B505BC83DC}" srcOrd="0" destOrd="0" presId="urn:microsoft.com/office/officeart/2005/8/layout/vList4"/>
    <dgm:cxn modelId="{10351574-68AD-45B0-8679-C9A274E2DB58}" type="presParOf" srcId="{617CC627-ACD1-4335-9C0B-8D935D0B83DD}" destId="{0AA96206-867F-4594-B971-71EEE3D828AF}" srcOrd="1" destOrd="0" presId="urn:microsoft.com/office/officeart/2005/8/layout/vList4"/>
    <dgm:cxn modelId="{B04A61CF-B105-4226-AB9D-C4EE54198705}" type="presParOf" srcId="{617CC627-ACD1-4335-9C0B-8D935D0B83DD}" destId="{62017CA7-5DCB-4FA3-BB48-25195DD929FB}" srcOrd="2" destOrd="0" presId="urn:microsoft.com/office/officeart/2005/8/layout/vList4"/>
    <dgm:cxn modelId="{6B4D01F9-D93B-4905-ACB1-5354A26AE2EE}" type="presParOf" srcId="{AF2292D0-06A0-4192-8602-FA880A356F9D}" destId="{3C046368-9457-49C1-B0C2-877956A63186}" srcOrd="3" destOrd="0" presId="urn:microsoft.com/office/officeart/2005/8/layout/vList4"/>
    <dgm:cxn modelId="{48331E11-BEF6-4B5F-8862-50AEB2EC6687}" type="presParOf" srcId="{AF2292D0-06A0-4192-8602-FA880A356F9D}" destId="{43BC3FF3-0B2F-49A1-AE4B-2F32499EF2B0}" srcOrd="4" destOrd="0" presId="urn:microsoft.com/office/officeart/2005/8/layout/vList4"/>
    <dgm:cxn modelId="{D97E57FD-4E39-4B83-9EB9-F1D88A48AED8}" type="presParOf" srcId="{43BC3FF3-0B2F-49A1-AE4B-2F32499EF2B0}" destId="{08A93049-2906-4F89-8E69-E5B34CB2F34E}" srcOrd="0" destOrd="0" presId="urn:microsoft.com/office/officeart/2005/8/layout/vList4"/>
    <dgm:cxn modelId="{66528221-181D-473F-980B-DF60EEEF8371}" type="presParOf" srcId="{43BC3FF3-0B2F-49A1-AE4B-2F32499EF2B0}" destId="{D1C403A2-9CF5-4D71-A229-4BE3AB82688B}" srcOrd="1" destOrd="0" presId="urn:microsoft.com/office/officeart/2005/8/layout/vList4"/>
    <dgm:cxn modelId="{0203235D-EE7B-45BF-8B72-8DE3302FE96C}" type="presParOf" srcId="{43BC3FF3-0B2F-49A1-AE4B-2F32499EF2B0}" destId="{9E71766F-28BF-484C-BAC9-A873F833B1A3}" srcOrd="2" destOrd="0" presId="urn:microsoft.com/office/officeart/2005/8/layout/vList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83D983-0589-4A94-9536-DDCD28F7AAB3}">
      <dsp:nvSpPr>
        <dsp:cNvPr id="0" name=""/>
        <dsp:cNvSpPr/>
      </dsp:nvSpPr>
      <dsp:spPr>
        <a:xfrm>
          <a:off x="-13614" y="0"/>
          <a:ext cx="9772401" cy="2985542"/>
        </a:xfrm>
        <a:prstGeom prst="roundRect">
          <a:avLst>
            <a:gd name="adj" fmla="val 10000"/>
          </a:avLst>
        </a:prstGeom>
        <a:solidFill>
          <a:schemeClr val="bg1">
            <a:lumMod val="95000"/>
          </a:schemeClr>
        </a:solidFill>
        <a:ln w="38100" cap="flat" cmpd="sng" algn="ctr">
          <a:solidFill>
            <a:schemeClr val="accent1">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00000" tIns="180000" rIns="1080000" bIns="360000" numCol="1" spcCol="1270" anchor="ctr" anchorCtr="0">
          <a:noAutofit/>
        </a:bodyPr>
        <a:lstStyle/>
        <a:p>
          <a:pPr marL="0" lvl="0" indent="0" algn="l" defTabSz="1155700">
            <a:lnSpc>
              <a:spcPct val="90000"/>
            </a:lnSpc>
            <a:spcBef>
              <a:spcPct val="0"/>
            </a:spcBef>
            <a:spcAft>
              <a:spcPct val="35000"/>
            </a:spcAft>
            <a:buNone/>
          </a:pPr>
          <a:r>
            <a:rPr lang="pl-PL" sz="2600" b="1" kern="1200" dirty="0">
              <a:solidFill>
                <a:schemeClr val="accent1">
                  <a:lumMod val="75000"/>
                </a:schemeClr>
              </a:solidFill>
              <a:latin typeface="+mn-lt"/>
              <a:ea typeface="Fira Mono" panose="020B0509050000020004" pitchFamily="49" charset="0"/>
            </a:rPr>
            <a:t>Host</a:t>
          </a:r>
          <a:r>
            <a:rPr lang="pl-PL" sz="2600" kern="1200" dirty="0">
              <a:latin typeface="+mn-lt"/>
              <a:ea typeface="Fira Mono" panose="020B0509050000020004" pitchFamily="49" charset="0"/>
            </a:rPr>
            <a:t>: GO:0071704, GO:0019904, </a:t>
          </a:r>
          <a:r>
            <a:rPr lang="pl-PL" sz="2600" b="1" kern="1200" dirty="0">
              <a:latin typeface="+mn-lt"/>
              <a:ea typeface="Fira Mono" panose="020B0509050000020004" pitchFamily="49" charset="0"/>
            </a:rPr>
            <a:t>GO:0032991</a:t>
          </a:r>
          <a:r>
            <a:rPr lang="pl-PL" sz="2600" kern="1200" dirty="0">
              <a:latin typeface="+mn-lt"/>
              <a:ea typeface="Fira Mono" panose="020B0509050000020004" pitchFamily="49" charset="0"/>
            </a:rPr>
            <a:t>, IPR008271, IPR01100</a:t>
          </a:r>
          <a:endParaRPr lang="en-GB" sz="2600" kern="1200" dirty="0">
            <a:latin typeface="+mn-lt"/>
            <a:ea typeface="Fira Mono" panose="020B0509050000020004" pitchFamily="49" charset="0"/>
          </a:endParaRPr>
        </a:p>
        <a:p>
          <a:pPr marL="0" lvl="0" indent="0" algn="l" defTabSz="1155700">
            <a:lnSpc>
              <a:spcPct val="90000"/>
            </a:lnSpc>
            <a:spcBef>
              <a:spcPct val="0"/>
            </a:spcBef>
            <a:spcAft>
              <a:spcPct val="35000"/>
            </a:spcAft>
            <a:buNone/>
          </a:pPr>
          <a:r>
            <a:rPr lang="pt-BR" sz="2600" b="1" kern="1200" dirty="0">
              <a:solidFill>
                <a:schemeClr val="accent2"/>
              </a:solidFill>
              <a:latin typeface="+mn-lt"/>
              <a:ea typeface="Fira Mono" panose="020B0509050000020004" pitchFamily="49" charset="0"/>
            </a:rPr>
            <a:t>Virus</a:t>
          </a:r>
          <a:r>
            <a:rPr lang="pt-BR" sz="2600" kern="1200" dirty="0">
              <a:latin typeface="+mn-lt"/>
              <a:ea typeface="Fira Mono" panose="020B0509050000020004" pitchFamily="49" charset="0"/>
            </a:rPr>
            <a:t>: GO:0044763, IPR015164, </a:t>
          </a:r>
          <a:r>
            <a:rPr lang="pt-BR" sz="2600" b="1" kern="1200" dirty="0">
              <a:latin typeface="+mn-lt"/>
              <a:ea typeface="Fira Mono" panose="020B0509050000020004" pitchFamily="49" charset="0"/>
            </a:rPr>
            <a:t>IPR015451</a:t>
          </a:r>
          <a:r>
            <a:rPr lang="pt-BR" sz="2600" kern="1200" dirty="0">
              <a:latin typeface="+mn-lt"/>
              <a:ea typeface="Fira Mono" panose="020B0509050000020004" pitchFamily="49" charset="0"/>
            </a:rPr>
            <a:t>, IPR006671</a:t>
          </a:r>
          <a:endParaRPr lang="en-US" sz="2600" kern="1200" dirty="0">
            <a:latin typeface="+mn-lt"/>
            <a:ea typeface="Fira Mono" panose="020B0509050000020004" pitchFamily="49" charset="0"/>
          </a:endParaRPr>
        </a:p>
      </dsp:txBody>
      <dsp:txXfrm>
        <a:off x="-13614" y="0"/>
        <a:ext cx="7519366" cy="2985542"/>
      </dsp:txXfrm>
    </dsp:sp>
    <dsp:sp modelId="{E0A6E1DB-BC6F-4A06-984C-950FF20495B7}">
      <dsp:nvSpPr>
        <dsp:cNvPr id="0" name=""/>
        <dsp:cNvSpPr/>
      </dsp:nvSpPr>
      <dsp:spPr>
        <a:xfrm flipH="1">
          <a:off x="6961517" y="286265"/>
          <a:ext cx="2606045" cy="2413010"/>
        </a:xfrm>
        <a:prstGeom prst="roundRect">
          <a:avLst>
            <a:gd name="adj" fmla="val 10000"/>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7318" t="15257" r="-7852" b="12672"/>
          </a:stretch>
        </a:blipFill>
        <a:ln w="38100" cap="flat" cmpd="sng" algn="ctr">
          <a:solidFill>
            <a:schemeClr val="accent1">
              <a:lumMod val="75000"/>
            </a:schemeClr>
          </a:solidFill>
          <a:prstDash val="solid"/>
        </a:ln>
        <a:effectLst/>
      </dsp:spPr>
      <dsp:style>
        <a:lnRef idx="2">
          <a:scrgbClr r="0" g="0" b="0"/>
        </a:lnRef>
        <a:fillRef idx="1">
          <a:scrgbClr r="0" g="0" b="0"/>
        </a:fillRef>
        <a:effectRef idx="0">
          <a:scrgbClr r="0" g="0" b="0"/>
        </a:effectRef>
        <a:fontRef idx="minor"/>
      </dsp:style>
    </dsp:sp>
    <dsp:sp modelId="{08E8D533-BFC8-4B87-ACD5-D5B505BC83DC}">
      <dsp:nvSpPr>
        <dsp:cNvPr id="0" name=""/>
        <dsp:cNvSpPr/>
      </dsp:nvSpPr>
      <dsp:spPr>
        <a:xfrm>
          <a:off x="-13614" y="3284096"/>
          <a:ext cx="9772401" cy="2985542"/>
        </a:xfrm>
        <a:prstGeom prst="roundRect">
          <a:avLst>
            <a:gd name="adj" fmla="val 10000"/>
          </a:avLst>
        </a:prstGeom>
        <a:solidFill>
          <a:schemeClr val="bg1">
            <a:lumMod val="95000"/>
          </a:schemeClr>
        </a:solidFill>
        <a:ln w="38100" cap="flat" cmpd="sng" algn="ctr">
          <a:solidFill>
            <a:schemeClr val="accent1">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00000" tIns="180000" rIns="1080000" bIns="360000" numCol="1" spcCol="1270" anchor="ctr" anchorCtr="0">
          <a:noAutofit/>
        </a:bodyPr>
        <a:lstStyle/>
        <a:p>
          <a:pPr marL="0" lvl="0" indent="0" algn="l" defTabSz="1155700">
            <a:lnSpc>
              <a:spcPct val="90000"/>
            </a:lnSpc>
            <a:spcBef>
              <a:spcPct val="0"/>
            </a:spcBef>
            <a:spcAft>
              <a:spcPct val="35000"/>
            </a:spcAft>
            <a:buNone/>
          </a:pPr>
          <a:r>
            <a:rPr lang="pl-PL" sz="2600" b="1" kern="1200" dirty="0">
              <a:solidFill>
                <a:schemeClr val="accent1">
                  <a:lumMod val="75000"/>
                </a:schemeClr>
              </a:solidFill>
              <a:latin typeface="+mn-lt"/>
              <a:ea typeface="Fira Mono" panose="020B0509050000020004" pitchFamily="49" charset="0"/>
            </a:rPr>
            <a:t>Host</a:t>
          </a:r>
          <a:r>
            <a:rPr lang="pl-PL" sz="2600" kern="1200" dirty="0">
              <a:latin typeface="+mn-lt"/>
              <a:ea typeface="Fira Mono" panose="020B0509050000020004" pitchFamily="49" charset="0"/>
            </a:rPr>
            <a:t>: GO:0071704, </a:t>
          </a:r>
          <a:r>
            <a:rPr lang="pl-PL" sz="2600" b="1" kern="1200" dirty="0">
              <a:latin typeface="+mn-lt"/>
              <a:ea typeface="Fira Mono" panose="020B0509050000020004" pitchFamily="49" charset="0"/>
            </a:rPr>
            <a:t>GO:0032991</a:t>
          </a:r>
          <a:r>
            <a:rPr lang="pl-PL" sz="2600" kern="1200" dirty="0">
              <a:latin typeface="+mn-lt"/>
              <a:ea typeface="Fira Mono" panose="020B0509050000020004" pitchFamily="49" charset="0"/>
            </a:rPr>
            <a:t>, GO:0042221, GO:0048518, IPR008271, IPR011009</a:t>
          </a:r>
          <a:endParaRPr lang="en-GB" sz="2600" kern="1200" dirty="0">
            <a:latin typeface="+mn-lt"/>
            <a:ea typeface="Fira Mono" panose="020B0509050000020004" pitchFamily="49" charset="0"/>
          </a:endParaRPr>
        </a:p>
        <a:p>
          <a:pPr marL="0" lvl="0" indent="0" algn="l" defTabSz="1155700">
            <a:lnSpc>
              <a:spcPct val="90000"/>
            </a:lnSpc>
            <a:spcBef>
              <a:spcPct val="0"/>
            </a:spcBef>
            <a:spcAft>
              <a:spcPct val="35000"/>
            </a:spcAft>
            <a:buNone/>
          </a:pPr>
          <a:r>
            <a:rPr lang="pt-BR" sz="2600" b="1" kern="1200" dirty="0">
              <a:solidFill>
                <a:schemeClr val="accent2"/>
              </a:solidFill>
              <a:latin typeface="+mn-lt"/>
              <a:ea typeface="Fira Mono" panose="020B0509050000020004" pitchFamily="49" charset="0"/>
            </a:rPr>
            <a:t>Virus</a:t>
          </a:r>
          <a:r>
            <a:rPr lang="pt-BR" sz="2600" kern="1200" dirty="0">
              <a:latin typeface="+mn-lt"/>
              <a:ea typeface="Fira Mono" panose="020B0509050000020004" pitchFamily="49" charset="0"/>
            </a:rPr>
            <a:t>: GO:0044763, </a:t>
          </a:r>
          <a:r>
            <a:rPr lang="pt-BR" sz="2600" b="1" kern="1200" dirty="0">
              <a:latin typeface="+mn-lt"/>
              <a:ea typeface="Fira Mono" panose="020B0509050000020004" pitchFamily="49" charset="0"/>
            </a:rPr>
            <a:t>IPR015451</a:t>
          </a:r>
          <a:r>
            <a:rPr lang="pt-BR" sz="2600" kern="1200" dirty="0">
              <a:latin typeface="+mn-lt"/>
              <a:ea typeface="Fira Mono" panose="020B0509050000020004" pitchFamily="49" charset="0"/>
            </a:rPr>
            <a:t>, IPR006671, IPR017285, IPR013763</a:t>
          </a:r>
          <a:endParaRPr lang="en-US" sz="2600" kern="1200" dirty="0">
            <a:latin typeface="+mn-lt"/>
            <a:ea typeface="Fira Mono" panose="020B0509050000020004" pitchFamily="49" charset="0"/>
          </a:endParaRPr>
        </a:p>
      </dsp:txBody>
      <dsp:txXfrm>
        <a:off x="-13614" y="3284096"/>
        <a:ext cx="7519366" cy="2985542"/>
      </dsp:txXfrm>
    </dsp:sp>
    <dsp:sp modelId="{0AA96206-867F-4594-B971-71EEE3D828AF}">
      <dsp:nvSpPr>
        <dsp:cNvPr id="0" name=""/>
        <dsp:cNvSpPr/>
      </dsp:nvSpPr>
      <dsp:spPr>
        <a:xfrm flipH="1" flipV="1">
          <a:off x="6961517" y="3570362"/>
          <a:ext cx="2606045" cy="2413010"/>
        </a:xfrm>
        <a:prstGeom prst="roundRect">
          <a:avLst>
            <a:gd name="adj" fmla="val 10000"/>
          </a:avLst>
        </a:prstGeom>
        <a:blipFill rotWithShape="1">
          <a:blip xmlns:r="http://schemas.openxmlformats.org/officeDocument/2006/relationships" r:embed="rId2"/>
          <a:stretch>
            <a:fillRect/>
          </a:stretch>
        </a:blipFill>
        <a:ln w="38100" cap="flat" cmpd="sng" algn="ctr">
          <a:solidFill>
            <a:schemeClr val="accent1">
              <a:lumMod val="75000"/>
            </a:schemeClr>
          </a:solidFill>
          <a:prstDash val="solid"/>
        </a:ln>
        <a:effectLst/>
      </dsp:spPr>
      <dsp:style>
        <a:lnRef idx="2">
          <a:scrgbClr r="0" g="0" b="0"/>
        </a:lnRef>
        <a:fillRef idx="1">
          <a:scrgbClr r="0" g="0" b="0"/>
        </a:fillRef>
        <a:effectRef idx="0">
          <a:scrgbClr r="0" g="0" b="0"/>
        </a:effectRef>
        <a:fontRef idx="minor"/>
      </dsp:style>
    </dsp:sp>
    <dsp:sp modelId="{08A93049-2906-4F89-8E69-E5B34CB2F34E}">
      <dsp:nvSpPr>
        <dsp:cNvPr id="0" name=""/>
        <dsp:cNvSpPr/>
      </dsp:nvSpPr>
      <dsp:spPr>
        <a:xfrm>
          <a:off x="-13614" y="6568193"/>
          <a:ext cx="9772401" cy="2985542"/>
        </a:xfrm>
        <a:prstGeom prst="roundRect">
          <a:avLst>
            <a:gd name="adj" fmla="val 10000"/>
          </a:avLst>
        </a:prstGeom>
        <a:solidFill>
          <a:schemeClr val="bg1">
            <a:lumMod val="95000"/>
          </a:schemeClr>
        </a:solidFill>
        <a:ln w="38100" cap="flat" cmpd="sng" algn="ctr">
          <a:solidFill>
            <a:schemeClr val="accent1">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00000" tIns="180000" rIns="1080000" bIns="360000" numCol="1" spcCol="1270" anchor="ctr" anchorCtr="0">
          <a:noAutofit/>
        </a:bodyPr>
        <a:lstStyle/>
        <a:p>
          <a:pPr marL="0" lvl="0" indent="0" algn="l" defTabSz="1155700">
            <a:lnSpc>
              <a:spcPct val="90000"/>
            </a:lnSpc>
            <a:spcBef>
              <a:spcPct val="0"/>
            </a:spcBef>
            <a:spcAft>
              <a:spcPct val="35000"/>
            </a:spcAft>
            <a:buNone/>
          </a:pPr>
          <a:r>
            <a:rPr lang="pl-PL" sz="2600" b="1" kern="1200" dirty="0">
              <a:solidFill>
                <a:schemeClr val="accent1">
                  <a:lumMod val="75000"/>
                </a:schemeClr>
              </a:solidFill>
              <a:latin typeface="+mn-lt"/>
              <a:ea typeface="Fira Mono" panose="020B0509050000020004" pitchFamily="49" charset="0"/>
            </a:rPr>
            <a:t>Host</a:t>
          </a:r>
          <a:r>
            <a:rPr lang="pl-PL" sz="2600" kern="1200" dirty="0">
              <a:latin typeface="+mn-lt"/>
              <a:ea typeface="Fira Mono" panose="020B0509050000020004" pitchFamily="49" charset="0"/>
            </a:rPr>
            <a:t>: GO:0043230, GO:0044767, GO:0044877, GO:0009058, GO:0019899, GO:0098772, IPR001680, IPR020472,</a:t>
          </a:r>
          <a:endParaRPr lang="en-GB" sz="2600" kern="1200" dirty="0">
            <a:latin typeface="+mn-lt"/>
            <a:ea typeface="Fira Mono" panose="020B0509050000020004" pitchFamily="49" charset="0"/>
          </a:endParaRPr>
        </a:p>
        <a:p>
          <a:pPr marL="0" lvl="0" indent="0" algn="l" defTabSz="1155700">
            <a:lnSpc>
              <a:spcPct val="90000"/>
            </a:lnSpc>
            <a:spcBef>
              <a:spcPct val="0"/>
            </a:spcBef>
            <a:spcAft>
              <a:spcPct val="35000"/>
            </a:spcAft>
            <a:buNone/>
          </a:pPr>
          <a:r>
            <a:rPr lang="pl-PL" sz="2600" b="1" kern="1200" dirty="0">
              <a:solidFill>
                <a:schemeClr val="accent2"/>
              </a:solidFill>
              <a:latin typeface="+mn-lt"/>
              <a:ea typeface="Fira Mono" panose="020B0509050000020004" pitchFamily="49" charset="0"/>
            </a:rPr>
            <a:t>Virus</a:t>
          </a:r>
          <a:r>
            <a:rPr lang="pl-PL" sz="2600" kern="1200" dirty="0">
              <a:latin typeface="+mn-lt"/>
              <a:ea typeface="Fira Mono" panose="020B0509050000020004" pitchFamily="49" charset="0"/>
            </a:rPr>
            <a:t>: GO:0001071, GO:0051707, GO:0097159, GO:0048519, GO:0019048, GO:0019046, IPR004827, IPR017339</a:t>
          </a:r>
          <a:endParaRPr lang="en-US" sz="2600" kern="1200" dirty="0">
            <a:latin typeface="+mn-lt"/>
            <a:ea typeface="Fira Mono" panose="020B0509050000020004" pitchFamily="49" charset="0"/>
          </a:endParaRPr>
        </a:p>
      </dsp:txBody>
      <dsp:txXfrm>
        <a:off x="-13614" y="6568193"/>
        <a:ext cx="7519366" cy="2985542"/>
      </dsp:txXfrm>
    </dsp:sp>
    <dsp:sp modelId="{D1C403A2-9CF5-4D71-A229-4BE3AB82688B}">
      <dsp:nvSpPr>
        <dsp:cNvPr id="0" name=""/>
        <dsp:cNvSpPr/>
      </dsp:nvSpPr>
      <dsp:spPr>
        <a:xfrm rot="10800000" flipV="1">
          <a:off x="6961517" y="6854459"/>
          <a:ext cx="2606045" cy="2413010"/>
        </a:xfrm>
        <a:prstGeom prst="roundRect">
          <a:avLst>
            <a:gd name="adj" fmla="val 10000"/>
          </a:avLst>
        </a:prstGeom>
        <a:blipFill rotWithShape="1">
          <a:blip xmlns:r="http://schemas.openxmlformats.org/officeDocument/2006/relationships" r:embed="rId2"/>
          <a:stretch>
            <a:fillRect/>
          </a:stretch>
        </a:blipFill>
        <a:ln w="38100" cap="flat" cmpd="sng" algn="ctr">
          <a:solidFill>
            <a:schemeClr val="accent1">
              <a:lumMod val="7500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673F4EC-9689-45B2-85BC-628C921E3B66}" type="datetimeFigureOut">
              <a:rPr lang="en-GB" smtClean="0"/>
              <a:t>19/07/2017</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E90A68F-A5BC-45E1-BEAB-66F836D1DF44}" type="slidenum">
              <a:rPr lang="en-GB" smtClean="0"/>
              <a:t>‹#›</a:t>
            </a:fld>
            <a:endParaRPr lang="en-GB"/>
          </a:p>
        </p:txBody>
      </p:sp>
    </p:spTree>
    <p:extLst>
      <p:ext uri="{BB962C8B-B14F-4D97-AF65-F5344CB8AC3E}">
        <p14:creationId xmlns:p14="http://schemas.microsoft.com/office/powerpoint/2010/main" val="35213929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tif>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2270644" y="13296913"/>
            <a:ext cx="25733931" cy="9175066"/>
          </a:xfrm>
        </p:spPr>
        <p:txBody>
          <a:bodyPr/>
          <a:lstStyle/>
          <a:p>
            <a:r>
              <a:rPr lang="nl-BE"/>
              <a:t>Titelstijl van model bewerken</a:t>
            </a:r>
            <a:endParaRPr lang="nl-NL"/>
          </a:p>
        </p:txBody>
      </p:sp>
      <p:sp>
        <p:nvSpPr>
          <p:cNvPr id="3" name="Subtitel 2"/>
          <p:cNvSpPr>
            <a:spLocks noGrp="1"/>
          </p:cNvSpPr>
          <p:nvPr>
            <p:ph type="subTitle" idx="1"/>
          </p:nvPr>
        </p:nvSpPr>
        <p:spPr>
          <a:xfrm>
            <a:off x="4541284" y="24255465"/>
            <a:ext cx="21192649" cy="10938740"/>
          </a:xfrm>
        </p:spPr>
        <p:txBody>
          <a:bodyPr/>
          <a:lstStyle>
            <a:lvl1pPr marL="0" indent="0" algn="ctr">
              <a:buNone/>
              <a:defRPr>
                <a:solidFill>
                  <a:schemeClr val="tx1">
                    <a:tint val="75000"/>
                  </a:schemeClr>
                </a:solidFill>
              </a:defRPr>
            </a:lvl1pPr>
            <a:lvl2pPr marL="2018362" indent="0" algn="ctr">
              <a:buNone/>
              <a:defRPr>
                <a:solidFill>
                  <a:schemeClr val="tx1">
                    <a:tint val="75000"/>
                  </a:schemeClr>
                </a:solidFill>
              </a:defRPr>
            </a:lvl2pPr>
            <a:lvl3pPr marL="4036724" indent="0" algn="ctr">
              <a:buNone/>
              <a:defRPr>
                <a:solidFill>
                  <a:schemeClr val="tx1">
                    <a:tint val="75000"/>
                  </a:schemeClr>
                </a:solidFill>
              </a:defRPr>
            </a:lvl3pPr>
            <a:lvl4pPr marL="6055086" indent="0" algn="ctr">
              <a:buNone/>
              <a:defRPr>
                <a:solidFill>
                  <a:schemeClr val="tx1">
                    <a:tint val="75000"/>
                  </a:schemeClr>
                </a:solidFill>
              </a:defRPr>
            </a:lvl4pPr>
            <a:lvl5pPr marL="8073448" indent="0" algn="ctr">
              <a:buNone/>
              <a:defRPr>
                <a:solidFill>
                  <a:schemeClr val="tx1">
                    <a:tint val="75000"/>
                  </a:schemeClr>
                </a:solidFill>
              </a:defRPr>
            </a:lvl5pPr>
            <a:lvl6pPr marL="10091810" indent="0" algn="ctr">
              <a:buNone/>
              <a:defRPr>
                <a:solidFill>
                  <a:schemeClr val="tx1">
                    <a:tint val="75000"/>
                  </a:schemeClr>
                </a:solidFill>
              </a:defRPr>
            </a:lvl6pPr>
            <a:lvl7pPr marL="12110173" indent="0" algn="ctr">
              <a:buNone/>
              <a:defRPr>
                <a:solidFill>
                  <a:schemeClr val="tx1">
                    <a:tint val="75000"/>
                  </a:schemeClr>
                </a:solidFill>
              </a:defRPr>
            </a:lvl7pPr>
            <a:lvl8pPr marL="14128535" indent="0" algn="ctr">
              <a:buNone/>
              <a:defRPr>
                <a:solidFill>
                  <a:schemeClr val="tx1">
                    <a:tint val="75000"/>
                  </a:schemeClr>
                </a:solidFill>
              </a:defRPr>
            </a:lvl8pPr>
            <a:lvl9pPr marL="16146897" indent="0" algn="ctr">
              <a:buNone/>
              <a:defRPr>
                <a:solidFill>
                  <a:schemeClr val="tx1">
                    <a:tint val="75000"/>
                  </a:schemeClr>
                </a:solidFill>
              </a:defRPr>
            </a:lvl9pPr>
          </a:lstStyle>
          <a:p>
            <a:r>
              <a:rPr lang="nl-BE"/>
              <a:t>Klik om de titelstijl van het model te bewerken</a:t>
            </a:r>
            <a:endParaRPr lang="nl-NL"/>
          </a:p>
        </p:txBody>
      </p:sp>
      <p:sp>
        <p:nvSpPr>
          <p:cNvPr id="4" name="Tijdelijke aanduiding voor datum 3"/>
          <p:cNvSpPr>
            <a:spLocks noGrp="1"/>
          </p:cNvSpPr>
          <p:nvPr>
            <p:ph type="dt" sz="half" idx="10"/>
          </p:nvPr>
        </p:nvSpPr>
        <p:spPr/>
        <p:txBody>
          <a:bodyPr/>
          <a:lstStyle/>
          <a:p>
            <a:fld id="{B8491E09-05C3-5641-8042-6A4DCC6637BD}" type="datetimeFigureOut">
              <a:rPr lang="nl-NL" smtClean="0"/>
              <a:t>19-7-2017</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a:t>Titelstijl van model bewerken</a:t>
            </a:r>
            <a:endParaRPr lang="nl-NL"/>
          </a:p>
        </p:txBody>
      </p:sp>
      <p:sp>
        <p:nvSpPr>
          <p:cNvPr id="3" name="Tijdelijke aanduiding voor verticale tekst 2"/>
          <p:cNvSpPr>
            <a:spLocks noGrp="1"/>
          </p:cNvSpPr>
          <p:nvPr>
            <p:ph type="body" orient="vert" idx="1"/>
          </p:nvPr>
        </p:nvSpPr>
        <p:spPr/>
        <p:txBody>
          <a:bodyPr vert="eaVert"/>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4" name="Tijdelijke aanduiding voor datum 3"/>
          <p:cNvSpPr>
            <a:spLocks noGrp="1"/>
          </p:cNvSpPr>
          <p:nvPr>
            <p:ph type="dt" sz="half" idx="10"/>
          </p:nvPr>
        </p:nvSpPr>
        <p:spPr/>
        <p:txBody>
          <a:bodyPr/>
          <a:lstStyle/>
          <a:p>
            <a:fld id="{B8491E09-05C3-5641-8042-6A4DCC6637BD}" type="datetimeFigureOut">
              <a:rPr lang="nl-NL" smtClean="0"/>
              <a:t>19-7-2017</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77769454" y="10800023"/>
            <a:ext cx="24136072" cy="230030593"/>
          </a:xfrm>
        </p:spPr>
        <p:txBody>
          <a:bodyPr vert="eaVert"/>
          <a:lstStyle/>
          <a:p>
            <a:r>
              <a:rPr lang="nl-BE"/>
              <a:t>Titelstijl van model bewerken</a:t>
            </a:r>
            <a:endParaRPr lang="nl-NL"/>
          </a:p>
        </p:txBody>
      </p:sp>
      <p:sp>
        <p:nvSpPr>
          <p:cNvPr id="3" name="Tijdelijke aanduiding voor verticale tekst 2"/>
          <p:cNvSpPr>
            <a:spLocks noGrp="1"/>
          </p:cNvSpPr>
          <p:nvPr>
            <p:ph type="body" orient="vert" idx="1"/>
          </p:nvPr>
        </p:nvSpPr>
        <p:spPr>
          <a:xfrm>
            <a:off x="5361235" y="10800023"/>
            <a:ext cx="71903631" cy="230030593"/>
          </a:xfrm>
        </p:spPr>
        <p:txBody>
          <a:bodyPr vert="eaVert"/>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4" name="Tijdelijke aanduiding voor datum 3"/>
          <p:cNvSpPr>
            <a:spLocks noGrp="1"/>
          </p:cNvSpPr>
          <p:nvPr>
            <p:ph type="dt" sz="half" idx="10"/>
          </p:nvPr>
        </p:nvSpPr>
        <p:spPr/>
        <p:txBody>
          <a:bodyPr/>
          <a:lstStyle/>
          <a:p>
            <a:fld id="{B8491E09-05C3-5641-8042-6A4DCC6637BD}" type="datetimeFigureOut">
              <a:rPr lang="nl-NL" smtClean="0"/>
              <a:t>19-7-2017</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a:t>Titelstijl van model bewerken</a:t>
            </a:r>
            <a:endParaRPr lang="nl-NL"/>
          </a:p>
        </p:txBody>
      </p:sp>
      <p:sp>
        <p:nvSpPr>
          <p:cNvPr id="3" name="Tijdelijke aanduiding voor inhoud 2"/>
          <p:cNvSpPr>
            <a:spLocks noGrp="1"/>
          </p:cNvSpPr>
          <p:nvPr>
            <p:ph idx="1"/>
          </p:nvPr>
        </p:nvSpPr>
        <p:spPr/>
        <p:txBody>
          <a:bodyPr/>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4" name="Tijdelijke aanduiding voor datum 3"/>
          <p:cNvSpPr>
            <a:spLocks noGrp="1"/>
          </p:cNvSpPr>
          <p:nvPr>
            <p:ph type="dt" sz="half" idx="10"/>
          </p:nvPr>
        </p:nvSpPr>
        <p:spPr/>
        <p:txBody>
          <a:bodyPr/>
          <a:lstStyle/>
          <a:p>
            <a:fld id="{B8491E09-05C3-5641-8042-6A4DCC6637BD}" type="datetimeFigureOut">
              <a:rPr lang="nl-NL" smtClean="0"/>
              <a:t>19-7-2017</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2391536" y="27505386"/>
            <a:ext cx="25733931" cy="8501303"/>
          </a:xfrm>
        </p:spPr>
        <p:txBody>
          <a:bodyPr anchor="t"/>
          <a:lstStyle>
            <a:lvl1pPr algn="l">
              <a:defRPr sz="17662" b="1" cap="all"/>
            </a:lvl1pPr>
          </a:lstStyle>
          <a:p>
            <a:r>
              <a:rPr lang="nl-BE"/>
              <a:t>Titelstijl van model bewerken</a:t>
            </a:r>
            <a:endParaRPr lang="nl-NL"/>
          </a:p>
        </p:txBody>
      </p:sp>
      <p:sp>
        <p:nvSpPr>
          <p:cNvPr id="3" name="Tijdelijke aanduiding voor tekst 2"/>
          <p:cNvSpPr>
            <a:spLocks noGrp="1"/>
          </p:cNvSpPr>
          <p:nvPr>
            <p:ph type="body" idx="1"/>
          </p:nvPr>
        </p:nvSpPr>
        <p:spPr>
          <a:xfrm>
            <a:off x="2391536" y="18142066"/>
            <a:ext cx="25733931" cy="9363321"/>
          </a:xfrm>
        </p:spPr>
        <p:txBody>
          <a:bodyPr anchor="b"/>
          <a:lstStyle>
            <a:lvl1pPr marL="0" indent="0">
              <a:buNone/>
              <a:defRPr sz="8784">
                <a:solidFill>
                  <a:schemeClr val="tx1">
                    <a:tint val="75000"/>
                  </a:schemeClr>
                </a:solidFill>
              </a:defRPr>
            </a:lvl1pPr>
            <a:lvl2pPr marL="2018362" indent="0">
              <a:buNone/>
              <a:defRPr sz="7943">
                <a:solidFill>
                  <a:schemeClr val="tx1">
                    <a:tint val="75000"/>
                  </a:schemeClr>
                </a:solidFill>
              </a:defRPr>
            </a:lvl2pPr>
            <a:lvl3pPr marL="4036724" indent="0">
              <a:buNone/>
              <a:defRPr sz="7102">
                <a:solidFill>
                  <a:schemeClr val="tx1">
                    <a:tint val="75000"/>
                  </a:schemeClr>
                </a:solidFill>
              </a:defRPr>
            </a:lvl3pPr>
            <a:lvl4pPr marL="6055086" indent="0">
              <a:buNone/>
              <a:defRPr sz="6168">
                <a:solidFill>
                  <a:schemeClr val="tx1">
                    <a:tint val="75000"/>
                  </a:schemeClr>
                </a:solidFill>
              </a:defRPr>
            </a:lvl4pPr>
            <a:lvl5pPr marL="8073448" indent="0">
              <a:buNone/>
              <a:defRPr sz="6168">
                <a:solidFill>
                  <a:schemeClr val="tx1">
                    <a:tint val="75000"/>
                  </a:schemeClr>
                </a:solidFill>
              </a:defRPr>
            </a:lvl5pPr>
            <a:lvl6pPr marL="10091810" indent="0">
              <a:buNone/>
              <a:defRPr sz="6168">
                <a:solidFill>
                  <a:schemeClr val="tx1">
                    <a:tint val="75000"/>
                  </a:schemeClr>
                </a:solidFill>
              </a:defRPr>
            </a:lvl6pPr>
            <a:lvl7pPr marL="12110173" indent="0">
              <a:buNone/>
              <a:defRPr sz="6168">
                <a:solidFill>
                  <a:schemeClr val="tx1">
                    <a:tint val="75000"/>
                  </a:schemeClr>
                </a:solidFill>
              </a:defRPr>
            </a:lvl7pPr>
            <a:lvl8pPr marL="14128535" indent="0">
              <a:buNone/>
              <a:defRPr sz="6168">
                <a:solidFill>
                  <a:schemeClr val="tx1">
                    <a:tint val="75000"/>
                  </a:schemeClr>
                </a:solidFill>
              </a:defRPr>
            </a:lvl8pPr>
            <a:lvl9pPr marL="16146897" indent="0">
              <a:buNone/>
              <a:defRPr sz="6168">
                <a:solidFill>
                  <a:schemeClr val="tx1">
                    <a:tint val="75000"/>
                  </a:schemeClr>
                </a:solidFill>
              </a:defRPr>
            </a:lvl9pPr>
          </a:lstStyle>
          <a:p>
            <a:pPr lvl="0"/>
            <a:r>
              <a:rPr lang="nl-BE"/>
              <a:t>Klik om de tekststijl van het model te bewerken</a:t>
            </a:r>
          </a:p>
        </p:txBody>
      </p:sp>
      <p:sp>
        <p:nvSpPr>
          <p:cNvPr id="4" name="Tijdelijke aanduiding voor datum 3"/>
          <p:cNvSpPr>
            <a:spLocks noGrp="1"/>
          </p:cNvSpPr>
          <p:nvPr>
            <p:ph type="dt" sz="half" idx="10"/>
          </p:nvPr>
        </p:nvSpPr>
        <p:spPr/>
        <p:txBody>
          <a:bodyPr/>
          <a:lstStyle/>
          <a:p>
            <a:fld id="{B8491E09-05C3-5641-8042-6A4DCC6637BD}" type="datetimeFigureOut">
              <a:rPr lang="nl-NL" smtClean="0"/>
              <a:t>19-7-2017</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ee objecten">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a:t>Titelstijl van model bewerken</a:t>
            </a:r>
            <a:endParaRPr lang="nl-NL"/>
          </a:p>
        </p:txBody>
      </p:sp>
      <p:sp>
        <p:nvSpPr>
          <p:cNvPr id="3" name="Tijdelijke aanduiding voor inhoud 2"/>
          <p:cNvSpPr>
            <a:spLocks noGrp="1"/>
          </p:cNvSpPr>
          <p:nvPr>
            <p:ph sz="half" idx="1"/>
          </p:nvPr>
        </p:nvSpPr>
        <p:spPr>
          <a:xfrm>
            <a:off x="5361236" y="62907666"/>
            <a:ext cx="48019852" cy="177922953"/>
          </a:xfrm>
        </p:spPr>
        <p:txBody>
          <a:bodyPr/>
          <a:lstStyle>
            <a:lvl1pPr>
              <a:defRPr sz="12335"/>
            </a:lvl1pPr>
            <a:lvl2pPr>
              <a:defRPr sz="10560"/>
            </a:lvl2pPr>
            <a:lvl3pPr>
              <a:defRPr sz="8784"/>
            </a:lvl3pPr>
            <a:lvl4pPr>
              <a:defRPr sz="7943"/>
            </a:lvl4pPr>
            <a:lvl5pPr>
              <a:defRPr sz="7943"/>
            </a:lvl5pPr>
            <a:lvl6pPr>
              <a:defRPr sz="7943"/>
            </a:lvl6pPr>
            <a:lvl7pPr>
              <a:defRPr sz="7943"/>
            </a:lvl7pPr>
            <a:lvl8pPr>
              <a:defRPr sz="7943"/>
            </a:lvl8pPr>
            <a:lvl9pPr>
              <a:defRPr sz="7943"/>
            </a:lvl9pPr>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4" name="Tijdelijke aanduiding voor inhoud 3"/>
          <p:cNvSpPr>
            <a:spLocks noGrp="1"/>
          </p:cNvSpPr>
          <p:nvPr>
            <p:ph sz="half" idx="2"/>
          </p:nvPr>
        </p:nvSpPr>
        <p:spPr>
          <a:xfrm>
            <a:off x="53885674" y="62907666"/>
            <a:ext cx="48019852" cy="177922953"/>
          </a:xfrm>
        </p:spPr>
        <p:txBody>
          <a:bodyPr/>
          <a:lstStyle>
            <a:lvl1pPr>
              <a:defRPr sz="12335"/>
            </a:lvl1pPr>
            <a:lvl2pPr>
              <a:defRPr sz="10560"/>
            </a:lvl2pPr>
            <a:lvl3pPr>
              <a:defRPr sz="8784"/>
            </a:lvl3pPr>
            <a:lvl4pPr>
              <a:defRPr sz="7943"/>
            </a:lvl4pPr>
            <a:lvl5pPr>
              <a:defRPr sz="7943"/>
            </a:lvl5pPr>
            <a:lvl6pPr>
              <a:defRPr sz="7943"/>
            </a:lvl6pPr>
            <a:lvl7pPr>
              <a:defRPr sz="7943"/>
            </a:lvl7pPr>
            <a:lvl8pPr>
              <a:defRPr sz="7943"/>
            </a:lvl8pPr>
            <a:lvl9pPr>
              <a:defRPr sz="7943"/>
            </a:lvl9pPr>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5" name="Tijdelijke aanduiding voor datum 4"/>
          <p:cNvSpPr>
            <a:spLocks noGrp="1"/>
          </p:cNvSpPr>
          <p:nvPr>
            <p:ph type="dt" sz="half" idx="10"/>
          </p:nvPr>
        </p:nvSpPr>
        <p:spPr/>
        <p:txBody>
          <a:bodyPr/>
          <a:lstStyle/>
          <a:p>
            <a:fld id="{B8491E09-05C3-5641-8042-6A4DCC6637BD}" type="datetimeFigureOut">
              <a:rPr lang="nl-NL" smtClean="0"/>
              <a:t>19-7-2017</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1513761" y="1714138"/>
            <a:ext cx="27247692" cy="7133961"/>
          </a:xfrm>
        </p:spPr>
        <p:txBody>
          <a:bodyPr/>
          <a:lstStyle>
            <a:lvl1pPr>
              <a:defRPr/>
            </a:lvl1pPr>
          </a:lstStyle>
          <a:p>
            <a:r>
              <a:rPr lang="nl-BE"/>
              <a:t>Titelstijl van model bewerken</a:t>
            </a:r>
            <a:endParaRPr lang="nl-NL"/>
          </a:p>
        </p:txBody>
      </p:sp>
      <p:sp>
        <p:nvSpPr>
          <p:cNvPr id="3" name="Tijdelijke aanduiding voor tekst 2"/>
          <p:cNvSpPr>
            <a:spLocks noGrp="1"/>
          </p:cNvSpPr>
          <p:nvPr>
            <p:ph type="body" idx="1"/>
          </p:nvPr>
        </p:nvSpPr>
        <p:spPr>
          <a:xfrm>
            <a:off x="1513763" y="9581311"/>
            <a:ext cx="13376811" cy="3993033"/>
          </a:xfrm>
        </p:spPr>
        <p:txBody>
          <a:bodyPr anchor="b"/>
          <a:lstStyle>
            <a:lvl1pPr marL="0" indent="0">
              <a:buNone/>
              <a:defRPr sz="10560" b="1"/>
            </a:lvl1pPr>
            <a:lvl2pPr marL="2018362" indent="0">
              <a:buNone/>
              <a:defRPr sz="8784" b="1"/>
            </a:lvl2pPr>
            <a:lvl3pPr marL="4036724" indent="0">
              <a:buNone/>
              <a:defRPr sz="7943" b="1"/>
            </a:lvl3pPr>
            <a:lvl4pPr marL="6055086" indent="0">
              <a:buNone/>
              <a:defRPr sz="7102" b="1"/>
            </a:lvl4pPr>
            <a:lvl5pPr marL="8073448" indent="0">
              <a:buNone/>
              <a:defRPr sz="7102" b="1"/>
            </a:lvl5pPr>
            <a:lvl6pPr marL="10091810" indent="0">
              <a:buNone/>
              <a:defRPr sz="7102" b="1"/>
            </a:lvl6pPr>
            <a:lvl7pPr marL="12110173" indent="0">
              <a:buNone/>
              <a:defRPr sz="7102" b="1"/>
            </a:lvl7pPr>
            <a:lvl8pPr marL="14128535" indent="0">
              <a:buNone/>
              <a:defRPr sz="7102" b="1"/>
            </a:lvl8pPr>
            <a:lvl9pPr marL="16146897" indent="0">
              <a:buNone/>
              <a:defRPr sz="7102" b="1"/>
            </a:lvl9pPr>
          </a:lstStyle>
          <a:p>
            <a:pPr lvl="0"/>
            <a:r>
              <a:rPr lang="nl-BE"/>
              <a:t>Klik om de tekststijl van het model te bewerken</a:t>
            </a:r>
          </a:p>
        </p:txBody>
      </p:sp>
      <p:sp>
        <p:nvSpPr>
          <p:cNvPr id="4" name="Tijdelijke aanduiding voor inhoud 3"/>
          <p:cNvSpPr>
            <a:spLocks noGrp="1"/>
          </p:cNvSpPr>
          <p:nvPr>
            <p:ph sz="half" idx="2"/>
          </p:nvPr>
        </p:nvSpPr>
        <p:spPr>
          <a:xfrm>
            <a:off x="1513763" y="13574344"/>
            <a:ext cx="13376811" cy="24661709"/>
          </a:xfrm>
        </p:spPr>
        <p:txBody>
          <a:bodyPr/>
          <a:lstStyle>
            <a:lvl1pPr>
              <a:defRPr sz="10560"/>
            </a:lvl1pPr>
            <a:lvl2pPr>
              <a:defRPr sz="8784"/>
            </a:lvl2pPr>
            <a:lvl3pPr>
              <a:defRPr sz="7943"/>
            </a:lvl3pPr>
            <a:lvl4pPr>
              <a:defRPr sz="7102"/>
            </a:lvl4pPr>
            <a:lvl5pPr>
              <a:defRPr sz="7102"/>
            </a:lvl5pPr>
            <a:lvl6pPr>
              <a:defRPr sz="7102"/>
            </a:lvl6pPr>
            <a:lvl7pPr>
              <a:defRPr sz="7102"/>
            </a:lvl7pPr>
            <a:lvl8pPr>
              <a:defRPr sz="7102"/>
            </a:lvl8pPr>
            <a:lvl9pPr>
              <a:defRPr sz="7102"/>
            </a:lvl9pPr>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5" name="Tijdelijke aanduiding voor tekst 4"/>
          <p:cNvSpPr>
            <a:spLocks noGrp="1"/>
          </p:cNvSpPr>
          <p:nvPr>
            <p:ph type="body" sz="quarter" idx="3"/>
          </p:nvPr>
        </p:nvSpPr>
        <p:spPr>
          <a:xfrm>
            <a:off x="15379391" y="9581311"/>
            <a:ext cx="13382064" cy="3993033"/>
          </a:xfrm>
        </p:spPr>
        <p:txBody>
          <a:bodyPr anchor="b"/>
          <a:lstStyle>
            <a:lvl1pPr marL="0" indent="0">
              <a:buNone/>
              <a:defRPr sz="10560" b="1"/>
            </a:lvl1pPr>
            <a:lvl2pPr marL="2018362" indent="0">
              <a:buNone/>
              <a:defRPr sz="8784" b="1"/>
            </a:lvl2pPr>
            <a:lvl3pPr marL="4036724" indent="0">
              <a:buNone/>
              <a:defRPr sz="7943" b="1"/>
            </a:lvl3pPr>
            <a:lvl4pPr marL="6055086" indent="0">
              <a:buNone/>
              <a:defRPr sz="7102" b="1"/>
            </a:lvl4pPr>
            <a:lvl5pPr marL="8073448" indent="0">
              <a:buNone/>
              <a:defRPr sz="7102" b="1"/>
            </a:lvl5pPr>
            <a:lvl6pPr marL="10091810" indent="0">
              <a:buNone/>
              <a:defRPr sz="7102" b="1"/>
            </a:lvl6pPr>
            <a:lvl7pPr marL="12110173" indent="0">
              <a:buNone/>
              <a:defRPr sz="7102" b="1"/>
            </a:lvl7pPr>
            <a:lvl8pPr marL="14128535" indent="0">
              <a:buNone/>
              <a:defRPr sz="7102" b="1"/>
            </a:lvl8pPr>
            <a:lvl9pPr marL="16146897" indent="0">
              <a:buNone/>
              <a:defRPr sz="7102" b="1"/>
            </a:lvl9pPr>
          </a:lstStyle>
          <a:p>
            <a:pPr lvl="0"/>
            <a:r>
              <a:rPr lang="nl-BE"/>
              <a:t>Klik om de tekststijl van het model te bewerken</a:t>
            </a:r>
          </a:p>
        </p:txBody>
      </p:sp>
      <p:sp>
        <p:nvSpPr>
          <p:cNvPr id="6" name="Tijdelijke aanduiding voor inhoud 5"/>
          <p:cNvSpPr>
            <a:spLocks noGrp="1"/>
          </p:cNvSpPr>
          <p:nvPr>
            <p:ph sz="quarter" idx="4"/>
          </p:nvPr>
        </p:nvSpPr>
        <p:spPr>
          <a:xfrm>
            <a:off x="15379391" y="13574344"/>
            <a:ext cx="13382064" cy="24661709"/>
          </a:xfrm>
        </p:spPr>
        <p:txBody>
          <a:bodyPr/>
          <a:lstStyle>
            <a:lvl1pPr>
              <a:defRPr sz="10560"/>
            </a:lvl1pPr>
            <a:lvl2pPr>
              <a:defRPr sz="8784"/>
            </a:lvl2pPr>
            <a:lvl3pPr>
              <a:defRPr sz="7943"/>
            </a:lvl3pPr>
            <a:lvl4pPr>
              <a:defRPr sz="7102"/>
            </a:lvl4pPr>
            <a:lvl5pPr>
              <a:defRPr sz="7102"/>
            </a:lvl5pPr>
            <a:lvl6pPr>
              <a:defRPr sz="7102"/>
            </a:lvl6pPr>
            <a:lvl7pPr>
              <a:defRPr sz="7102"/>
            </a:lvl7pPr>
            <a:lvl8pPr>
              <a:defRPr sz="7102"/>
            </a:lvl8pPr>
            <a:lvl9pPr>
              <a:defRPr sz="7102"/>
            </a:lvl9pPr>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7" name="Tijdelijke aanduiding voor datum 6"/>
          <p:cNvSpPr>
            <a:spLocks noGrp="1"/>
          </p:cNvSpPr>
          <p:nvPr>
            <p:ph type="dt" sz="half" idx="10"/>
          </p:nvPr>
        </p:nvSpPr>
        <p:spPr/>
        <p:txBody>
          <a:bodyPr/>
          <a:lstStyle/>
          <a:p>
            <a:fld id="{B8491E09-05C3-5641-8042-6A4DCC6637BD}" type="datetimeFigureOut">
              <a:rPr lang="nl-NL" smtClean="0"/>
              <a:t>19-7-2017</a:t>
            </a:fld>
            <a:endParaRPr lang="nl-NL"/>
          </a:p>
        </p:txBody>
      </p:sp>
      <p:sp>
        <p:nvSpPr>
          <p:cNvPr id="8" name="Tijdelijke aanduiding voor voettekst 7"/>
          <p:cNvSpPr>
            <a:spLocks noGrp="1"/>
          </p:cNvSpPr>
          <p:nvPr>
            <p:ph type="ftr" sz="quarter" idx="11"/>
          </p:nvPr>
        </p:nvSpPr>
        <p:spPr/>
        <p:txBody>
          <a:bodyPr/>
          <a:lstStyle/>
          <a:p>
            <a:endParaRPr lang="nl-NL"/>
          </a:p>
        </p:txBody>
      </p:sp>
      <p:sp>
        <p:nvSpPr>
          <p:cNvPr id="9" name="Tijdelijke aanduiding voor dianummer 8"/>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BE"/>
              <a:t>Titelstijl van model bewerken</a:t>
            </a:r>
            <a:endParaRPr lang="nl-NL"/>
          </a:p>
        </p:txBody>
      </p:sp>
      <p:sp>
        <p:nvSpPr>
          <p:cNvPr id="3" name="Tijdelijke aanduiding voor datum 2"/>
          <p:cNvSpPr>
            <a:spLocks noGrp="1"/>
          </p:cNvSpPr>
          <p:nvPr>
            <p:ph type="dt" sz="half" idx="10"/>
          </p:nvPr>
        </p:nvSpPr>
        <p:spPr/>
        <p:txBody>
          <a:bodyPr/>
          <a:lstStyle/>
          <a:p>
            <a:fld id="{B8491E09-05C3-5641-8042-6A4DCC6637BD}" type="datetimeFigureOut">
              <a:rPr lang="nl-NL" smtClean="0"/>
              <a:t>19-7-2017</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B8491E09-05C3-5641-8042-6A4DCC6637BD}" type="datetimeFigureOut">
              <a:rPr lang="nl-NL" smtClean="0"/>
              <a:t>19-7-2017</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1513763" y="1704227"/>
            <a:ext cx="9960336" cy="7252860"/>
          </a:xfrm>
        </p:spPr>
        <p:txBody>
          <a:bodyPr anchor="b"/>
          <a:lstStyle>
            <a:lvl1pPr algn="l">
              <a:defRPr sz="8784" b="1"/>
            </a:lvl1pPr>
          </a:lstStyle>
          <a:p>
            <a:r>
              <a:rPr lang="nl-BE"/>
              <a:t>Titelstijl van model bewerken</a:t>
            </a:r>
            <a:endParaRPr lang="nl-NL"/>
          </a:p>
        </p:txBody>
      </p:sp>
      <p:sp>
        <p:nvSpPr>
          <p:cNvPr id="3" name="Tijdelijke aanduiding voor inhoud 2"/>
          <p:cNvSpPr>
            <a:spLocks noGrp="1"/>
          </p:cNvSpPr>
          <p:nvPr>
            <p:ph idx="1"/>
          </p:nvPr>
        </p:nvSpPr>
        <p:spPr>
          <a:xfrm>
            <a:off x="11836767" y="1704230"/>
            <a:ext cx="16924685" cy="36531826"/>
          </a:xfrm>
        </p:spPr>
        <p:txBody>
          <a:bodyPr/>
          <a:lstStyle>
            <a:lvl1pPr>
              <a:defRPr sz="14111"/>
            </a:lvl1pPr>
            <a:lvl2pPr>
              <a:defRPr sz="12335"/>
            </a:lvl2pPr>
            <a:lvl3pPr>
              <a:defRPr sz="10560"/>
            </a:lvl3pPr>
            <a:lvl4pPr>
              <a:defRPr sz="8784"/>
            </a:lvl4pPr>
            <a:lvl5pPr>
              <a:defRPr sz="8784"/>
            </a:lvl5pPr>
            <a:lvl6pPr>
              <a:defRPr sz="8784"/>
            </a:lvl6pPr>
            <a:lvl7pPr>
              <a:defRPr sz="8784"/>
            </a:lvl7pPr>
            <a:lvl8pPr>
              <a:defRPr sz="8784"/>
            </a:lvl8pPr>
            <a:lvl9pPr>
              <a:defRPr sz="8784"/>
            </a:lvl9pPr>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4" name="Tijdelijke aanduiding voor tekst 3"/>
          <p:cNvSpPr>
            <a:spLocks noGrp="1"/>
          </p:cNvSpPr>
          <p:nvPr>
            <p:ph type="body" sz="half" idx="2"/>
          </p:nvPr>
        </p:nvSpPr>
        <p:spPr>
          <a:xfrm>
            <a:off x="1513763" y="8957087"/>
            <a:ext cx="9960336" cy="29278966"/>
          </a:xfrm>
        </p:spPr>
        <p:txBody>
          <a:bodyPr/>
          <a:lstStyle>
            <a:lvl1pPr marL="0" indent="0">
              <a:buNone/>
              <a:defRPr sz="6168"/>
            </a:lvl1pPr>
            <a:lvl2pPr marL="2018362" indent="0">
              <a:buNone/>
              <a:defRPr sz="5327"/>
            </a:lvl2pPr>
            <a:lvl3pPr marL="4036724" indent="0">
              <a:buNone/>
              <a:defRPr sz="4392"/>
            </a:lvl3pPr>
            <a:lvl4pPr marL="6055086" indent="0">
              <a:buNone/>
              <a:defRPr sz="4018"/>
            </a:lvl4pPr>
            <a:lvl5pPr marL="8073448" indent="0">
              <a:buNone/>
              <a:defRPr sz="4018"/>
            </a:lvl5pPr>
            <a:lvl6pPr marL="10091810" indent="0">
              <a:buNone/>
              <a:defRPr sz="4018"/>
            </a:lvl6pPr>
            <a:lvl7pPr marL="12110173" indent="0">
              <a:buNone/>
              <a:defRPr sz="4018"/>
            </a:lvl7pPr>
            <a:lvl8pPr marL="14128535" indent="0">
              <a:buNone/>
              <a:defRPr sz="4018"/>
            </a:lvl8pPr>
            <a:lvl9pPr marL="16146897" indent="0">
              <a:buNone/>
              <a:defRPr sz="4018"/>
            </a:lvl9pPr>
          </a:lstStyle>
          <a:p>
            <a:pPr lvl="0"/>
            <a:r>
              <a:rPr lang="nl-BE"/>
              <a:t>Klik om de tekststijl van het model te bewerken</a:t>
            </a:r>
          </a:p>
        </p:txBody>
      </p:sp>
      <p:sp>
        <p:nvSpPr>
          <p:cNvPr id="5" name="Tijdelijke aanduiding voor datum 4"/>
          <p:cNvSpPr>
            <a:spLocks noGrp="1"/>
          </p:cNvSpPr>
          <p:nvPr>
            <p:ph type="dt" sz="half" idx="10"/>
          </p:nvPr>
        </p:nvSpPr>
        <p:spPr/>
        <p:txBody>
          <a:bodyPr/>
          <a:lstStyle/>
          <a:p>
            <a:fld id="{B8491E09-05C3-5641-8042-6A4DCC6637BD}" type="datetimeFigureOut">
              <a:rPr lang="nl-NL" smtClean="0"/>
              <a:t>19-7-2017</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5934154" y="29962635"/>
            <a:ext cx="18165128" cy="3537258"/>
          </a:xfrm>
        </p:spPr>
        <p:txBody>
          <a:bodyPr anchor="b"/>
          <a:lstStyle>
            <a:lvl1pPr algn="l">
              <a:defRPr sz="8784" b="1"/>
            </a:lvl1pPr>
          </a:lstStyle>
          <a:p>
            <a:r>
              <a:rPr lang="nl-BE"/>
              <a:t>Titelstijl van model bewerken</a:t>
            </a:r>
            <a:endParaRPr lang="nl-NL"/>
          </a:p>
        </p:txBody>
      </p:sp>
      <p:sp>
        <p:nvSpPr>
          <p:cNvPr id="3" name="Tijdelijke aanduiding voor afbeelding 2"/>
          <p:cNvSpPr>
            <a:spLocks noGrp="1"/>
          </p:cNvSpPr>
          <p:nvPr>
            <p:ph type="pic" idx="1"/>
          </p:nvPr>
        </p:nvSpPr>
        <p:spPr>
          <a:xfrm>
            <a:off x="5934154" y="3824595"/>
            <a:ext cx="18165128" cy="25682258"/>
          </a:xfrm>
        </p:spPr>
        <p:txBody>
          <a:bodyPr/>
          <a:lstStyle>
            <a:lvl1pPr marL="0" indent="0">
              <a:buNone/>
              <a:defRPr sz="14111"/>
            </a:lvl1pPr>
            <a:lvl2pPr marL="2018362" indent="0">
              <a:buNone/>
              <a:defRPr sz="12335"/>
            </a:lvl2pPr>
            <a:lvl3pPr marL="4036724" indent="0">
              <a:buNone/>
              <a:defRPr sz="10560"/>
            </a:lvl3pPr>
            <a:lvl4pPr marL="6055086" indent="0">
              <a:buNone/>
              <a:defRPr sz="8784"/>
            </a:lvl4pPr>
            <a:lvl5pPr marL="8073448" indent="0">
              <a:buNone/>
              <a:defRPr sz="8784"/>
            </a:lvl5pPr>
            <a:lvl6pPr marL="10091810" indent="0">
              <a:buNone/>
              <a:defRPr sz="8784"/>
            </a:lvl6pPr>
            <a:lvl7pPr marL="12110173" indent="0">
              <a:buNone/>
              <a:defRPr sz="8784"/>
            </a:lvl7pPr>
            <a:lvl8pPr marL="14128535" indent="0">
              <a:buNone/>
              <a:defRPr sz="8784"/>
            </a:lvl8pPr>
            <a:lvl9pPr marL="16146897" indent="0">
              <a:buNone/>
              <a:defRPr sz="8784"/>
            </a:lvl9pPr>
          </a:lstStyle>
          <a:p>
            <a:endParaRPr lang="nl-NL"/>
          </a:p>
        </p:txBody>
      </p:sp>
      <p:sp>
        <p:nvSpPr>
          <p:cNvPr id="4" name="Tijdelijke aanduiding voor tekst 3"/>
          <p:cNvSpPr>
            <a:spLocks noGrp="1"/>
          </p:cNvSpPr>
          <p:nvPr>
            <p:ph type="body" sz="half" idx="2"/>
          </p:nvPr>
        </p:nvSpPr>
        <p:spPr>
          <a:xfrm>
            <a:off x="5934154" y="33499896"/>
            <a:ext cx="18165128" cy="5023494"/>
          </a:xfrm>
        </p:spPr>
        <p:txBody>
          <a:bodyPr/>
          <a:lstStyle>
            <a:lvl1pPr marL="0" indent="0">
              <a:buNone/>
              <a:defRPr sz="6168"/>
            </a:lvl1pPr>
            <a:lvl2pPr marL="2018362" indent="0">
              <a:buNone/>
              <a:defRPr sz="5327"/>
            </a:lvl2pPr>
            <a:lvl3pPr marL="4036724" indent="0">
              <a:buNone/>
              <a:defRPr sz="4392"/>
            </a:lvl3pPr>
            <a:lvl4pPr marL="6055086" indent="0">
              <a:buNone/>
              <a:defRPr sz="4018"/>
            </a:lvl4pPr>
            <a:lvl5pPr marL="8073448" indent="0">
              <a:buNone/>
              <a:defRPr sz="4018"/>
            </a:lvl5pPr>
            <a:lvl6pPr marL="10091810" indent="0">
              <a:buNone/>
              <a:defRPr sz="4018"/>
            </a:lvl6pPr>
            <a:lvl7pPr marL="12110173" indent="0">
              <a:buNone/>
              <a:defRPr sz="4018"/>
            </a:lvl7pPr>
            <a:lvl8pPr marL="14128535" indent="0">
              <a:buNone/>
              <a:defRPr sz="4018"/>
            </a:lvl8pPr>
            <a:lvl9pPr marL="16146897" indent="0">
              <a:buNone/>
              <a:defRPr sz="4018"/>
            </a:lvl9pPr>
          </a:lstStyle>
          <a:p>
            <a:pPr lvl="0"/>
            <a:r>
              <a:rPr lang="nl-BE"/>
              <a:t>Klik om de tekststijl van het model te bewerken</a:t>
            </a:r>
          </a:p>
        </p:txBody>
      </p:sp>
      <p:sp>
        <p:nvSpPr>
          <p:cNvPr id="5" name="Tijdelijke aanduiding voor datum 4"/>
          <p:cNvSpPr>
            <a:spLocks noGrp="1"/>
          </p:cNvSpPr>
          <p:nvPr>
            <p:ph type="dt" sz="half" idx="10"/>
          </p:nvPr>
        </p:nvSpPr>
        <p:spPr/>
        <p:txBody>
          <a:bodyPr/>
          <a:lstStyle/>
          <a:p>
            <a:fld id="{B8491E09-05C3-5641-8042-6A4DCC6637BD}" type="datetimeFigureOut">
              <a:rPr lang="nl-NL" smtClean="0"/>
              <a:t>19-7-2017</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FAAFD506-7938-3F4A-9F3F-D3E3D982A468}" type="slidenum">
              <a:rPr lang="nl-NL" smtClean="0"/>
              <a:t>‹#›</a:t>
            </a:fld>
            <a:endParaRPr lang="nl-NL"/>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1513761" y="1714138"/>
            <a:ext cx="27247692" cy="7133961"/>
          </a:xfrm>
          <a:prstGeom prst="rect">
            <a:avLst/>
          </a:prstGeom>
        </p:spPr>
        <p:txBody>
          <a:bodyPr vert="horz" lIns="431963" tIns="215981" rIns="431963" bIns="215981" rtlCol="0" anchor="ctr">
            <a:normAutofit/>
          </a:bodyPr>
          <a:lstStyle/>
          <a:p>
            <a:r>
              <a:rPr lang="nl-BE" dirty="0"/>
              <a:t>Titelstijl van model bewerken</a:t>
            </a:r>
            <a:endParaRPr lang="nl-NL" dirty="0"/>
          </a:p>
        </p:txBody>
      </p:sp>
      <p:sp>
        <p:nvSpPr>
          <p:cNvPr id="3" name="Tijdelijke aanduiding voor tekst 2"/>
          <p:cNvSpPr>
            <a:spLocks noGrp="1"/>
          </p:cNvSpPr>
          <p:nvPr>
            <p:ph type="body" idx="1"/>
          </p:nvPr>
        </p:nvSpPr>
        <p:spPr>
          <a:xfrm>
            <a:off x="1513761" y="9987551"/>
            <a:ext cx="27247692" cy="28248505"/>
          </a:xfrm>
          <a:prstGeom prst="rect">
            <a:avLst/>
          </a:prstGeom>
        </p:spPr>
        <p:txBody>
          <a:bodyPr vert="horz" lIns="431963" tIns="215981" rIns="431963" bIns="215981" rtlCol="0">
            <a:normAutofit/>
          </a:bodyPr>
          <a:lstStyle/>
          <a:p>
            <a:pPr lvl="0"/>
            <a:r>
              <a:rPr lang="nl-BE"/>
              <a:t>Klik om de tekststijl van het model te bewerken</a:t>
            </a:r>
          </a:p>
          <a:p>
            <a:pPr lvl="1"/>
            <a:r>
              <a:rPr lang="nl-BE"/>
              <a:t>Tweede niveau</a:t>
            </a:r>
          </a:p>
          <a:p>
            <a:pPr lvl="2"/>
            <a:r>
              <a:rPr lang="nl-BE"/>
              <a:t>Derde niveau</a:t>
            </a:r>
          </a:p>
          <a:p>
            <a:pPr lvl="3"/>
            <a:r>
              <a:rPr lang="nl-BE"/>
              <a:t>Vierde niveau</a:t>
            </a:r>
          </a:p>
          <a:p>
            <a:pPr lvl="4"/>
            <a:r>
              <a:rPr lang="nl-BE"/>
              <a:t>Vijfde niveau</a:t>
            </a:r>
            <a:endParaRPr lang="nl-NL"/>
          </a:p>
        </p:txBody>
      </p:sp>
      <p:sp>
        <p:nvSpPr>
          <p:cNvPr id="4" name="Tijdelijke aanduiding voor datum 3"/>
          <p:cNvSpPr>
            <a:spLocks noGrp="1"/>
          </p:cNvSpPr>
          <p:nvPr>
            <p:ph type="dt" sz="half" idx="2"/>
          </p:nvPr>
        </p:nvSpPr>
        <p:spPr>
          <a:xfrm>
            <a:off x="1513761" y="39672750"/>
            <a:ext cx="7064216" cy="2278904"/>
          </a:xfrm>
          <a:prstGeom prst="rect">
            <a:avLst/>
          </a:prstGeom>
        </p:spPr>
        <p:txBody>
          <a:bodyPr vert="horz" lIns="431963" tIns="215981" rIns="431963" bIns="215981" rtlCol="0" anchor="ctr"/>
          <a:lstStyle>
            <a:lvl1pPr algn="l">
              <a:defRPr sz="5327">
                <a:solidFill>
                  <a:schemeClr val="tx1">
                    <a:tint val="75000"/>
                  </a:schemeClr>
                </a:solidFill>
              </a:defRPr>
            </a:lvl1pPr>
          </a:lstStyle>
          <a:p>
            <a:fld id="{B8491E09-05C3-5641-8042-6A4DCC6637BD}" type="datetimeFigureOut">
              <a:rPr lang="nl-NL" smtClean="0"/>
              <a:t>19-7-2017</a:t>
            </a:fld>
            <a:endParaRPr lang="nl-NL"/>
          </a:p>
        </p:txBody>
      </p:sp>
      <p:sp>
        <p:nvSpPr>
          <p:cNvPr id="5" name="Tijdelijke aanduiding voor voettekst 4"/>
          <p:cNvSpPr>
            <a:spLocks noGrp="1"/>
          </p:cNvSpPr>
          <p:nvPr>
            <p:ph type="ftr" sz="quarter" idx="3"/>
          </p:nvPr>
        </p:nvSpPr>
        <p:spPr>
          <a:xfrm>
            <a:off x="10344033" y="39672750"/>
            <a:ext cx="9587151" cy="2278904"/>
          </a:xfrm>
          <a:prstGeom prst="rect">
            <a:avLst/>
          </a:prstGeom>
        </p:spPr>
        <p:txBody>
          <a:bodyPr vert="horz" lIns="431963" tIns="215981" rIns="431963" bIns="215981" rtlCol="0" anchor="ctr"/>
          <a:lstStyle>
            <a:lvl1pPr algn="ctr">
              <a:defRPr sz="5327">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21697239" y="39672750"/>
            <a:ext cx="7064216" cy="2278904"/>
          </a:xfrm>
          <a:prstGeom prst="rect">
            <a:avLst/>
          </a:prstGeom>
        </p:spPr>
        <p:txBody>
          <a:bodyPr vert="horz" lIns="431963" tIns="215981" rIns="431963" bIns="215981" rtlCol="0" anchor="ctr"/>
          <a:lstStyle>
            <a:lvl1pPr algn="r">
              <a:defRPr sz="5327">
                <a:solidFill>
                  <a:schemeClr val="tx1">
                    <a:tint val="75000"/>
                  </a:schemeClr>
                </a:solidFill>
              </a:defRPr>
            </a:lvl1pPr>
          </a:lstStyle>
          <a:p>
            <a:fld id="{FAAFD506-7938-3F4A-9F3F-D3E3D982A468}" type="slidenum">
              <a:rPr lang="nl-NL" smtClean="0"/>
              <a:t>‹#›</a:t>
            </a:fld>
            <a:endParaRPr lang="nl-NL"/>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018362" rtl="0" eaLnBrk="1" latinLnBrk="0" hangingPunct="1">
        <a:spcBef>
          <a:spcPct val="0"/>
        </a:spcBef>
        <a:buNone/>
        <a:defRPr sz="19439" kern="1200">
          <a:solidFill>
            <a:schemeClr val="tx1"/>
          </a:solidFill>
          <a:latin typeface="+mj-lt"/>
          <a:ea typeface="+mj-ea"/>
          <a:cs typeface="+mj-cs"/>
        </a:defRPr>
      </a:lvl1pPr>
    </p:titleStyle>
    <p:bodyStyle>
      <a:lvl1pPr marL="1513772" indent="-1513772" algn="l" defTabSz="2018362" rtl="0" eaLnBrk="1" latinLnBrk="0" hangingPunct="1">
        <a:spcBef>
          <a:spcPct val="20000"/>
        </a:spcBef>
        <a:buFont typeface="Arial"/>
        <a:buChar char="•"/>
        <a:defRPr sz="14111" kern="1200">
          <a:solidFill>
            <a:schemeClr val="tx1"/>
          </a:solidFill>
          <a:latin typeface="+mn-lt"/>
          <a:ea typeface="+mn-ea"/>
          <a:cs typeface="+mn-cs"/>
        </a:defRPr>
      </a:lvl1pPr>
      <a:lvl2pPr marL="3279839" indent="-1261477" algn="l" defTabSz="2018362" rtl="0" eaLnBrk="1" latinLnBrk="0" hangingPunct="1">
        <a:spcBef>
          <a:spcPct val="20000"/>
        </a:spcBef>
        <a:buFont typeface="Arial"/>
        <a:buChar char="–"/>
        <a:defRPr sz="12335" kern="1200">
          <a:solidFill>
            <a:schemeClr val="tx1"/>
          </a:solidFill>
          <a:latin typeface="+mn-lt"/>
          <a:ea typeface="+mn-ea"/>
          <a:cs typeface="+mn-cs"/>
        </a:defRPr>
      </a:lvl2pPr>
      <a:lvl3pPr marL="5045906" indent="-1009181" algn="l" defTabSz="2018362" rtl="0" eaLnBrk="1" latinLnBrk="0" hangingPunct="1">
        <a:spcBef>
          <a:spcPct val="20000"/>
        </a:spcBef>
        <a:buFont typeface="Arial"/>
        <a:buChar char="•"/>
        <a:defRPr sz="10560" kern="1200">
          <a:solidFill>
            <a:schemeClr val="tx1"/>
          </a:solidFill>
          <a:latin typeface="+mn-lt"/>
          <a:ea typeface="+mn-ea"/>
          <a:cs typeface="+mn-cs"/>
        </a:defRPr>
      </a:lvl3pPr>
      <a:lvl4pPr marL="7064268" indent="-1009181" algn="l" defTabSz="2018362" rtl="0" eaLnBrk="1" latinLnBrk="0" hangingPunct="1">
        <a:spcBef>
          <a:spcPct val="20000"/>
        </a:spcBef>
        <a:buFont typeface="Arial"/>
        <a:buChar char="–"/>
        <a:defRPr sz="8784" kern="1200">
          <a:solidFill>
            <a:schemeClr val="tx1"/>
          </a:solidFill>
          <a:latin typeface="+mn-lt"/>
          <a:ea typeface="+mn-ea"/>
          <a:cs typeface="+mn-cs"/>
        </a:defRPr>
      </a:lvl4pPr>
      <a:lvl5pPr marL="9082630" indent="-1009181" algn="l" defTabSz="2018362" rtl="0" eaLnBrk="1" latinLnBrk="0" hangingPunct="1">
        <a:spcBef>
          <a:spcPct val="20000"/>
        </a:spcBef>
        <a:buFont typeface="Arial"/>
        <a:buChar char="»"/>
        <a:defRPr sz="8784" kern="1200">
          <a:solidFill>
            <a:schemeClr val="tx1"/>
          </a:solidFill>
          <a:latin typeface="+mn-lt"/>
          <a:ea typeface="+mn-ea"/>
          <a:cs typeface="+mn-cs"/>
        </a:defRPr>
      </a:lvl5pPr>
      <a:lvl6pPr marL="11100991" indent="-1009181" algn="l" defTabSz="2018362" rtl="0" eaLnBrk="1" latinLnBrk="0" hangingPunct="1">
        <a:spcBef>
          <a:spcPct val="20000"/>
        </a:spcBef>
        <a:buFont typeface="Arial"/>
        <a:buChar char="•"/>
        <a:defRPr sz="8784" kern="1200">
          <a:solidFill>
            <a:schemeClr val="tx1"/>
          </a:solidFill>
          <a:latin typeface="+mn-lt"/>
          <a:ea typeface="+mn-ea"/>
          <a:cs typeface="+mn-cs"/>
        </a:defRPr>
      </a:lvl6pPr>
      <a:lvl7pPr marL="13119354" indent="-1009181" algn="l" defTabSz="2018362" rtl="0" eaLnBrk="1" latinLnBrk="0" hangingPunct="1">
        <a:spcBef>
          <a:spcPct val="20000"/>
        </a:spcBef>
        <a:buFont typeface="Arial"/>
        <a:buChar char="•"/>
        <a:defRPr sz="8784" kern="1200">
          <a:solidFill>
            <a:schemeClr val="tx1"/>
          </a:solidFill>
          <a:latin typeface="+mn-lt"/>
          <a:ea typeface="+mn-ea"/>
          <a:cs typeface="+mn-cs"/>
        </a:defRPr>
      </a:lvl7pPr>
      <a:lvl8pPr marL="15137716" indent="-1009181" algn="l" defTabSz="2018362" rtl="0" eaLnBrk="1" latinLnBrk="0" hangingPunct="1">
        <a:spcBef>
          <a:spcPct val="20000"/>
        </a:spcBef>
        <a:buFont typeface="Arial"/>
        <a:buChar char="•"/>
        <a:defRPr sz="8784" kern="1200">
          <a:solidFill>
            <a:schemeClr val="tx1"/>
          </a:solidFill>
          <a:latin typeface="+mn-lt"/>
          <a:ea typeface="+mn-ea"/>
          <a:cs typeface="+mn-cs"/>
        </a:defRPr>
      </a:lvl8pPr>
      <a:lvl9pPr marL="17156078" indent="-1009181" algn="l" defTabSz="2018362" rtl="0" eaLnBrk="1" latinLnBrk="0" hangingPunct="1">
        <a:spcBef>
          <a:spcPct val="20000"/>
        </a:spcBef>
        <a:buFont typeface="Arial"/>
        <a:buChar char="•"/>
        <a:defRPr sz="8784" kern="1200">
          <a:solidFill>
            <a:schemeClr val="tx1"/>
          </a:solidFill>
          <a:latin typeface="+mn-lt"/>
          <a:ea typeface="+mn-ea"/>
          <a:cs typeface="+mn-cs"/>
        </a:defRPr>
      </a:lvl9pPr>
    </p:bodyStyle>
    <p:otherStyle>
      <a:defPPr>
        <a:defRPr lang="nl-NL"/>
      </a:defPPr>
      <a:lvl1pPr marL="0" algn="l" defTabSz="2018362" rtl="0" eaLnBrk="1" latinLnBrk="0" hangingPunct="1">
        <a:defRPr sz="7943" kern="1200">
          <a:solidFill>
            <a:schemeClr val="tx1"/>
          </a:solidFill>
          <a:latin typeface="+mn-lt"/>
          <a:ea typeface="+mn-ea"/>
          <a:cs typeface="+mn-cs"/>
        </a:defRPr>
      </a:lvl1pPr>
      <a:lvl2pPr marL="2018362" algn="l" defTabSz="2018362" rtl="0" eaLnBrk="1" latinLnBrk="0" hangingPunct="1">
        <a:defRPr sz="7943" kern="1200">
          <a:solidFill>
            <a:schemeClr val="tx1"/>
          </a:solidFill>
          <a:latin typeface="+mn-lt"/>
          <a:ea typeface="+mn-ea"/>
          <a:cs typeface="+mn-cs"/>
        </a:defRPr>
      </a:lvl2pPr>
      <a:lvl3pPr marL="4036724" algn="l" defTabSz="2018362" rtl="0" eaLnBrk="1" latinLnBrk="0" hangingPunct="1">
        <a:defRPr sz="7943" kern="1200">
          <a:solidFill>
            <a:schemeClr val="tx1"/>
          </a:solidFill>
          <a:latin typeface="+mn-lt"/>
          <a:ea typeface="+mn-ea"/>
          <a:cs typeface="+mn-cs"/>
        </a:defRPr>
      </a:lvl3pPr>
      <a:lvl4pPr marL="6055086" algn="l" defTabSz="2018362" rtl="0" eaLnBrk="1" latinLnBrk="0" hangingPunct="1">
        <a:defRPr sz="7943" kern="1200">
          <a:solidFill>
            <a:schemeClr val="tx1"/>
          </a:solidFill>
          <a:latin typeface="+mn-lt"/>
          <a:ea typeface="+mn-ea"/>
          <a:cs typeface="+mn-cs"/>
        </a:defRPr>
      </a:lvl4pPr>
      <a:lvl5pPr marL="8073448" algn="l" defTabSz="2018362" rtl="0" eaLnBrk="1" latinLnBrk="0" hangingPunct="1">
        <a:defRPr sz="7943" kern="1200">
          <a:solidFill>
            <a:schemeClr val="tx1"/>
          </a:solidFill>
          <a:latin typeface="+mn-lt"/>
          <a:ea typeface="+mn-ea"/>
          <a:cs typeface="+mn-cs"/>
        </a:defRPr>
      </a:lvl5pPr>
      <a:lvl6pPr marL="10091810" algn="l" defTabSz="2018362" rtl="0" eaLnBrk="1" latinLnBrk="0" hangingPunct="1">
        <a:defRPr sz="7943" kern="1200">
          <a:solidFill>
            <a:schemeClr val="tx1"/>
          </a:solidFill>
          <a:latin typeface="+mn-lt"/>
          <a:ea typeface="+mn-ea"/>
          <a:cs typeface="+mn-cs"/>
        </a:defRPr>
      </a:lvl6pPr>
      <a:lvl7pPr marL="12110173" algn="l" defTabSz="2018362" rtl="0" eaLnBrk="1" latinLnBrk="0" hangingPunct="1">
        <a:defRPr sz="7943" kern="1200">
          <a:solidFill>
            <a:schemeClr val="tx1"/>
          </a:solidFill>
          <a:latin typeface="+mn-lt"/>
          <a:ea typeface="+mn-ea"/>
          <a:cs typeface="+mn-cs"/>
        </a:defRPr>
      </a:lvl7pPr>
      <a:lvl8pPr marL="14128535" algn="l" defTabSz="2018362" rtl="0" eaLnBrk="1" latinLnBrk="0" hangingPunct="1">
        <a:defRPr sz="7943" kern="1200">
          <a:solidFill>
            <a:schemeClr val="tx1"/>
          </a:solidFill>
          <a:latin typeface="+mn-lt"/>
          <a:ea typeface="+mn-ea"/>
          <a:cs typeface="+mn-cs"/>
        </a:defRPr>
      </a:lvl8pPr>
      <a:lvl9pPr marL="16146897" algn="l" defTabSz="2018362" rtl="0" eaLnBrk="1" latinLnBrk="0" hangingPunct="1">
        <a:defRPr sz="794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18" Type="http://schemas.openxmlformats.org/officeDocument/2006/relationships/image" Target="../media/image14.png"/><Relationship Id="rId3" Type="http://schemas.openxmlformats.org/officeDocument/2006/relationships/diagramLayout" Target="../diagrams/layout1.xml"/><Relationship Id="rId7" Type="http://schemas.openxmlformats.org/officeDocument/2006/relationships/image" Target="../media/image3.png"/><Relationship Id="rId12" Type="http://schemas.openxmlformats.org/officeDocument/2006/relationships/image" Target="../media/image8.png"/><Relationship Id="rId17" Type="http://schemas.openxmlformats.org/officeDocument/2006/relationships/image" Target="../media/image13.png"/><Relationship Id="rId2" Type="http://schemas.openxmlformats.org/officeDocument/2006/relationships/diagramData" Target="../diagrams/data1.xml"/><Relationship Id="rId16" Type="http://schemas.openxmlformats.org/officeDocument/2006/relationships/image" Target="../media/image12.png"/><Relationship Id="rId1" Type="http://schemas.openxmlformats.org/officeDocument/2006/relationships/slideLayout" Target="../slideLayouts/slideLayout1.xml"/><Relationship Id="rId6" Type="http://schemas.microsoft.com/office/2007/relationships/diagramDrawing" Target="../diagrams/drawing1.xml"/><Relationship Id="rId11" Type="http://schemas.openxmlformats.org/officeDocument/2006/relationships/image" Target="../media/image7.png"/><Relationship Id="rId5" Type="http://schemas.openxmlformats.org/officeDocument/2006/relationships/diagramColors" Target="../diagrams/colors1.xml"/><Relationship Id="rId15" Type="http://schemas.openxmlformats.org/officeDocument/2006/relationships/image" Target="../media/image11.png"/><Relationship Id="rId10" Type="http://schemas.openxmlformats.org/officeDocument/2006/relationships/image" Target="../media/image6.jpg"/><Relationship Id="rId19" Type="http://schemas.openxmlformats.org/officeDocument/2006/relationships/image" Target="../media/image15.png"/><Relationship Id="rId4" Type="http://schemas.openxmlformats.org/officeDocument/2006/relationships/diagramQuickStyle" Target="../diagrams/quickStyle1.xml"/><Relationship Id="rId9" Type="http://schemas.openxmlformats.org/officeDocument/2006/relationships/image" Target="../media/image5.tif"/><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TextBox 37"/>
          <p:cNvSpPr txBox="1"/>
          <p:nvPr/>
        </p:nvSpPr>
        <p:spPr>
          <a:xfrm>
            <a:off x="15771598" y="28004400"/>
            <a:ext cx="13251600" cy="11172289"/>
          </a:xfrm>
          <a:prstGeom prst="rect">
            <a:avLst/>
          </a:prstGeom>
          <a:noFill/>
        </p:spPr>
        <p:txBody>
          <a:bodyPr wrap="square" rtlCol="0">
            <a:spAutoFit/>
          </a:bodyPr>
          <a:lstStyle/>
          <a:p>
            <a:pPr algn="just">
              <a:lnSpc>
                <a:spcPct val="150000"/>
              </a:lnSpc>
            </a:pPr>
            <a:r>
              <a:rPr lang="en-GB" sz="3200" dirty="0"/>
              <a:t>The discovered rules describe frequently occurring annotation patterns that cover some of the </a:t>
            </a:r>
            <a:r>
              <a:rPr lang="en-GB" sz="3200" b="1" dirty="0">
                <a:solidFill>
                  <a:schemeClr val="accent1">
                    <a:lumMod val="75000"/>
                  </a:schemeClr>
                </a:solidFill>
              </a:rPr>
              <a:t>broad stages of viral infection</a:t>
            </a:r>
            <a:r>
              <a:rPr lang="en-GB" sz="3200" dirty="0"/>
              <a:t>:</a:t>
            </a:r>
          </a:p>
          <a:p>
            <a:pPr marL="457200" indent="-457200" algn="just">
              <a:lnSpc>
                <a:spcPct val="150000"/>
              </a:lnSpc>
              <a:buFont typeface="Wingdings" panose="05000000000000000000" pitchFamily="2" charset="2"/>
              <a:buChar char="§"/>
            </a:pPr>
            <a:r>
              <a:rPr lang="en-GB" sz="3200" dirty="0"/>
              <a:t>The invasion of host cells is visible through interactions with membrane-associated host proteins  in the top left cluster.</a:t>
            </a:r>
          </a:p>
          <a:p>
            <a:pPr marL="457200" indent="-457200" algn="just">
              <a:lnSpc>
                <a:spcPct val="150000"/>
              </a:lnSpc>
              <a:buFont typeface="Wingdings" panose="05000000000000000000" pitchFamily="2" charset="2"/>
              <a:buChar char="§"/>
            </a:pPr>
            <a:r>
              <a:rPr lang="en-GB" sz="3200" dirty="0"/>
              <a:t>Viral shedding and the hijacking of host apoptosis mechanisms is also part of the top left cluster.</a:t>
            </a:r>
          </a:p>
          <a:p>
            <a:pPr marL="457200" indent="-457200" algn="just">
              <a:lnSpc>
                <a:spcPct val="150000"/>
              </a:lnSpc>
              <a:buFont typeface="Wingdings" panose="05000000000000000000" pitchFamily="2" charset="2"/>
              <a:buChar char="§"/>
            </a:pPr>
            <a:r>
              <a:rPr lang="en-GB" sz="3200" dirty="0"/>
              <a:t>The bottom clusters represent viral replication as shown by the links between viral DNA binding proteins and host metabolic processes.</a:t>
            </a:r>
          </a:p>
          <a:p>
            <a:pPr algn="just">
              <a:lnSpc>
                <a:spcPct val="150000"/>
              </a:lnSpc>
            </a:pPr>
            <a:endParaRPr lang="en-GB" sz="3200" dirty="0"/>
          </a:p>
          <a:p>
            <a:pPr algn="just">
              <a:lnSpc>
                <a:spcPct val="150000"/>
              </a:lnSpc>
            </a:pPr>
            <a:r>
              <a:rPr lang="en-GB" sz="3200" dirty="0"/>
              <a:t>Association rule mining naturally lends itself to the construction of </a:t>
            </a:r>
            <a:r>
              <a:rPr lang="en-GB" sz="3200" b="1" dirty="0">
                <a:solidFill>
                  <a:schemeClr val="accent1">
                    <a:lumMod val="75000"/>
                  </a:schemeClr>
                </a:solidFill>
              </a:rPr>
              <a:t>classification models</a:t>
            </a:r>
            <a:r>
              <a:rPr lang="en-GB" sz="3200" dirty="0"/>
              <a:t>, thus we plan to apply this methodology to different groups of pathogens to uncover general </a:t>
            </a:r>
            <a:r>
              <a:rPr lang="en-GB" sz="3200" b="1" dirty="0">
                <a:solidFill>
                  <a:schemeClr val="accent1">
                    <a:lumMod val="75000"/>
                  </a:schemeClr>
                </a:solidFill>
              </a:rPr>
              <a:t>distinguishing</a:t>
            </a:r>
            <a:r>
              <a:rPr lang="en-GB" sz="3200" dirty="0"/>
              <a:t> patterns hidden in their PPI networks. In addition, the inclusion of additional (orthogonal) data sources could offer further insight into the patterns that govern the interplay between pathogens and their host.</a:t>
            </a:r>
          </a:p>
        </p:txBody>
      </p:sp>
      <p:sp>
        <p:nvSpPr>
          <p:cNvPr id="17" name="TextBox 16"/>
          <p:cNvSpPr txBox="1"/>
          <p:nvPr/>
        </p:nvSpPr>
        <p:spPr>
          <a:xfrm>
            <a:off x="1260000" y="14187600"/>
            <a:ext cx="13251600" cy="6740307"/>
          </a:xfrm>
          <a:prstGeom prst="rect">
            <a:avLst/>
          </a:prstGeom>
          <a:noFill/>
        </p:spPr>
        <p:txBody>
          <a:bodyPr wrap="square" rtlCol="0">
            <a:spAutoFit/>
          </a:bodyPr>
          <a:lstStyle/>
          <a:p>
            <a:pPr marL="457200" indent="-457200" algn="just">
              <a:lnSpc>
                <a:spcPct val="150000"/>
              </a:lnSpc>
              <a:buClr>
                <a:schemeClr val="tx1"/>
              </a:buClr>
              <a:buFont typeface="Wingdings" panose="05000000000000000000" pitchFamily="2" charset="2"/>
              <a:buChar char="§"/>
            </a:pPr>
            <a:r>
              <a:rPr lang="en-GB" sz="3200" b="1" dirty="0">
                <a:solidFill>
                  <a:schemeClr val="accent1">
                    <a:lumMod val="75000"/>
                  </a:schemeClr>
                </a:solidFill>
              </a:rPr>
              <a:t>Protein-protein interaction (PPI) networks of 47 herpesviruses and 19 hosts</a:t>
            </a:r>
            <a:r>
              <a:rPr lang="en-GB" sz="3200" dirty="0">
                <a:solidFill>
                  <a:schemeClr val="accent1">
                    <a:lumMod val="75000"/>
                  </a:schemeClr>
                </a:solidFill>
              </a:rPr>
              <a:t> </a:t>
            </a:r>
            <a:r>
              <a:rPr lang="en-GB" sz="3200" dirty="0"/>
              <a:t>(e.g. </a:t>
            </a:r>
            <a:r>
              <a:rPr lang="en-GB" sz="3200" i="1" dirty="0"/>
              <a:t>Homo sapiens</a:t>
            </a:r>
            <a:r>
              <a:rPr lang="en-GB" sz="3200" dirty="0"/>
              <a:t>, </a:t>
            </a:r>
            <a:r>
              <a:rPr lang="en-GB" sz="3200" i="1" dirty="0"/>
              <a:t>Mus musculus</a:t>
            </a:r>
            <a:r>
              <a:rPr lang="en-GB" sz="3200" dirty="0"/>
              <a:t>, etc.) were collected from HPIDB 2.0, VirHostNet 2.0 and PHISTO.</a:t>
            </a:r>
          </a:p>
          <a:p>
            <a:pPr marL="457200" indent="-457200" algn="just">
              <a:lnSpc>
                <a:spcPct val="150000"/>
              </a:lnSpc>
              <a:buClr>
                <a:schemeClr val="tx1"/>
              </a:buClr>
              <a:buFont typeface="Wingdings" panose="05000000000000000000" pitchFamily="2" charset="2"/>
              <a:buChar char="§"/>
            </a:pPr>
            <a:r>
              <a:rPr lang="en-GB" sz="3200" dirty="0"/>
              <a:t>Each protein partner was mapped to </a:t>
            </a:r>
            <a:r>
              <a:rPr lang="en-GB" sz="3200" b="1" dirty="0">
                <a:solidFill>
                  <a:schemeClr val="accent1">
                    <a:lumMod val="75000"/>
                  </a:schemeClr>
                </a:solidFill>
              </a:rPr>
              <a:t>Gene Ontology</a:t>
            </a:r>
            <a:r>
              <a:rPr lang="en-GB" sz="3200" dirty="0">
                <a:solidFill>
                  <a:schemeClr val="accent1">
                    <a:lumMod val="75000"/>
                  </a:schemeClr>
                </a:solidFill>
              </a:rPr>
              <a:t> </a:t>
            </a:r>
            <a:r>
              <a:rPr lang="en-GB" sz="3200" dirty="0"/>
              <a:t>annotations and </a:t>
            </a:r>
            <a:r>
              <a:rPr lang="en-GB" sz="3200" b="1" dirty="0">
                <a:solidFill>
                  <a:schemeClr val="accent1">
                    <a:lumMod val="75000"/>
                  </a:schemeClr>
                </a:solidFill>
              </a:rPr>
              <a:t>InterPro</a:t>
            </a:r>
            <a:r>
              <a:rPr lang="en-GB" sz="3200" dirty="0"/>
              <a:t> families, domains and sequence features.</a:t>
            </a:r>
          </a:p>
          <a:p>
            <a:pPr marL="457200" indent="-457200" algn="just">
              <a:lnSpc>
                <a:spcPct val="150000"/>
              </a:lnSpc>
              <a:buClr>
                <a:schemeClr val="tx1"/>
              </a:buClr>
              <a:buFont typeface="Wingdings" panose="05000000000000000000" pitchFamily="2" charset="2"/>
              <a:buChar char="§"/>
            </a:pPr>
            <a:r>
              <a:rPr lang="en-GB" sz="3200" dirty="0"/>
              <a:t>By considering each PPI as a transaction set with the annotations as its items, </a:t>
            </a:r>
            <a:r>
              <a:rPr lang="en-GB" sz="3200" b="1" dirty="0">
                <a:solidFill>
                  <a:schemeClr val="accent1">
                    <a:lumMod val="75000"/>
                  </a:schemeClr>
                </a:solidFill>
              </a:rPr>
              <a:t>frequent item set mining </a:t>
            </a:r>
            <a:r>
              <a:rPr lang="en-GB" sz="3200" dirty="0"/>
              <a:t>and</a:t>
            </a:r>
            <a:r>
              <a:rPr lang="en-GB" sz="3200" b="1" dirty="0">
                <a:solidFill>
                  <a:schemeClr val="accent1">
                    <a:lumMod val="75000"/>
                  </a:schemeClr>
                </a:solidFill>
              </a:rPr>
              <a:t> association rule mining </a:t>
            </a:r>
            <a:r>
              <a:rPr lang="en-GB" sz="3200" dirty="0"/>
              <a:t>were conducted (Apriori-based approach) in a directional manner (rules going from host to virus or vice versa).</a:t>
            </a:r>
            <a:endParaRPr lang="en-GB" sz="3200" b="1" i="1" dirty="0"/>
          </a:p>
        </p:txBody>
      </p:sp>
      <p:sp>
        <p:nvSpPr>
          <p:cNvPr id="30" name="TextBox 29"/>
          <p:cNvSpPr txBox="1"/>
          <p:nvPr/>
        </p:nvSpPr>
        <p:spPr>
          <a:xfrm>
            <a:off x="1260000" y="5364000"/>
            <a:ext cx="3905236" cy="923330"/>
          </a:xfrm>
          <a:prstGeom prst="rect">
            <a:avLst/>
          </a:prstGeom>
          <a:noFill/>
        </p:spPr>
        <p:txBody>
          <a:bodyPr wrap="none" rtlCol="0">
            <a:spAutoFit/>
          </a:bodyPr>
          <a:lstStyle/>
          <a:p>
            <a:r>
              <a:rPr lang="en-US" sz="5400" dirty="0">
                <a:latin typeface="+mj-lt"/>
              </a:rPr>
              <a:t>Background</a:t>
            </a:r>
          </a:p>
        </p:txBody>
      </p:sp>
      <p:graphicFrame>
        <p:nvGraphicFramePr>
          <p:cNvPr id="67" name="Content Placeholder 3"/>
          <p:cNvGraphicFramePr>
            <a:graphicFrameLocks/>
          </p:cNvGraphicFramePr>
          <p:nvPr>
            <p:extLst>
              <p:ext uri="{D42A27DB-BD31-4B8C-83A1-F6EECF244321}">
                <p14:modId xmlns:p14="http://schemas.microsoft.com/office/powerpoint/2010/main" val="3621101515"/>
              </p:ext>
            </p:extLst>
          </p:nvPr>
        </p:nvGraphicFramePr>
        <p:xfrm>
          <a:off x="2997785" y="29687700"/>
          <a:ext cx="9772401" cy="95537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4" name="Group 3"/>
          <p:cNvGrpSpPr/>
          <p:nvPr/>
        </p:nvGrpSpPr>
        <p:grpSpPr>
          <a:xfrm>
            <a:off x="510976" y="736676"/>
            <a:ext cx="29253260" cy="4143638"/>
            <a:chOff x="510976" y="736676"/>
            <a:chExt cx="29253260" cy="4143638"/>
          </a:xfrm>
        </p:grpSpPr>
        <p:grpSp>
          <p:nvGrpSpPr>
            <p:cNvPr id="22" name="Group 21"/>
            <p:cNvGrpSpPr/>
            <p:nvPr/>
          </p:nvGrpSpPr>
          <p:grpSpPr>
            <a:xfrm>
              <a:off x="510976" y="736676"/>
              <a:ext cx="29253260" cy="4143638"/>
              <a:chOff x="510976" y="736676"/>
              <a:chExt cx="29253260" cy="4143638"/>
            </a:xfrm>
          </p:grpSpPr>
          <p:grpSp>
            <p:nvGrpSpPr>
              <p:cNvPr id="6" name="Group 5"/>
              <p:cNvGrpSpPr/>
              <p:nvPr/>
            </p:nvGrpSpPr>
            <p:grpSpPr>
              <a:xfrm>
                <a:off x="510976" y="736676"/>
                <a:ext cx="29253260" cy="4143638"/>
                <a:chOff x="510976" y="736676"/>
                <a:chExt cx="29253260" cy="4143638"/>
              </a:xfrm>
            </p:grpSpPr>
            <p:grpSp>
              <p:nvGrpSpPr>
                <p:cNvPr id="3" name="Group 2"/>
                <p:cNvGrpSpPr/>
                <p:nvPr/>
              </p:nvGrpSpPr>
              <p:grpSpPr>
                <a:xfrm>
                  <a:off x="899999" y="736676"/>
                  <a:ext cx="25454383" cy="3545305"/>
                  <a:chOff x="907696" y="2260676"/>
                  <a:chExt cx="25454383" cy="3545305"/>
                </a:xfrm>
              </p:grpSpPr>
              <p:sp>
                <p:nvSpPr>
                  <p:cNvPr id="10" name="TextBox 9"/>
                  <p:cNvSpPr txBox="1"/>
                  <p:nvPr/>
                </p:nvSpPr>
                <p:spPr>
                  <a:xfrm>
                    <a:off x="3928529" y="2260676"/>
                    <a:ext cx="22433548" cy="2308324"/>
                  </a:xfrm>
                  <a:prstGeom prst="rect">
                    <a:avLst/>
                  </a:prstGeom>
                  <a:noFill/>
                </p:spPr>
                <p:txBody>
                  <a:bodyPr wrap="square" rtlCol="0">
                    <a:spAutoFit/>
                  </a:bodyPr>
                  <a:lstStyle/>
                  <a:p>
                    <a:r>
                      <a:rPr lang="en-US" sz="7200" b="1" dirty="0">
                        <a:latin typeface="+mj-lt"/>
                      </a:rPr>
                      <a:t>Mining multiple pathogen-host protein interactomes for the detection of shared patterns.</a:t>
                    </a:r>
                  </a:p>
                </p:txBody>
              </p:sp>
              <p:sp>
                <p:nvSpPr>
                  <p:cNvPr id="11" name="TextBox 10"/>
                  <p:cNvSpPr txBox="1"/>
                  <p:nvPr/>
                </p:nvSpPr>
                <p:spPr>
                  <a:xfrm>
                    <a:off x="3928529" y="4882651"/>
                    <a:ext cx="22433550" cy="923330"/>
                  </a:xfrm>
                  <a:prstGeom prst="rect">
                    <a:avLst/>
                  </a:prstGeom>
                  <a:noFill/>
                </p:spPr>
                <p:txBody>
                  <a:bodyPr wrap="square" rtlCol="0">
                    <a:spAutoFit/>
                  </a:bodyPr>
                  <a:lstStyle/>
                  <a:p>
                    <a:r>
                      <a:rPr lang="en-US" sz="5400" u="sng" dirty="0">
                        <a:latin typeface="+mj-lt"/>
                        <a:cs typeface="Arial"/>
                      </a:rPr>
                      <a:t>Pieter Moris</a:t>
                    </a:r>
                    <a:r>
                      <a:rPr lang="en-US" sz="5400" dirty="0">
                        <a:latin typeface="+mj-lt"/>
                        <a:cs typeface="Arial"/>
                      </a:rPr>
                      <a:t>, Danh Bui-</a:t>
                    </a:r>
                    <a:r>
                      <a:rPr lang="en-US" sz="5400" dirty="0" err="1">
                        <a:latin typeface="+mj-lt"/>
                        <a:cs typeface="Arial"/>
                      </a:rPr>
                      <a:t>Thi</a:t>
                    </a:r>
                    <a:r>
                      <a:rPr lang="en-US" sz="5400" dirty="0">
                        <a:latin typeface="+mj-lt"/>
                        <a:cs typeface="Arial"/>
                      </a:rPr>
                      <a:t>, Pieter Meysman, Kris Laukens </a:t>
                    </a:r>
                  </a:p>
                </p:txBody>
              </p:sp>
              <p:grpSp>
                <p:nvGrpSpPr>
                  <p:cNvPr id="2" name="Group 1"/>
                  <p:cNvGrpSpPr/>
                  <p:nvPr/>
                </p:nvGrpSpPr>
                <p:grpSpPr>
                  <a:xfrm>
                    <a:off x="907696" y="2575180"/>
                    <a:ext cx="2591998" cy="3147136"/>
                    <a:chOff x="907696" y="2512991"/>
                    <a:chExt cx="2591998" cy="3147136"/>
                  </a:xfrm>
                </p:grpSpPr>
                <p:pic>
                  <p:nvPicPr>
                    <p:cNvPr id="12" name="Picture 11"/>
                    <p:cNvPicPr>
                      <a:picLocks noChangeAspect="1"/>
                    </p:cNvPicPr>
                    <p:nvPr/>
                  </p:nvPicPr>
                  <p:blipFill>
                    <a:blip r:embed="rId7"/>
                    <a:stretch>
                      <a:fillRect/>
                    </a:stretch>
                  </p:blipFill>
                  <p:spPr>
                    <a:xfrm>
                      <a:off x="1359000" y="2512991"/>
                      <a:ext cx="1839537" cy="1993820"/>
                    </a:xfrm>
                    <a:prstGeom prst="rect">
                      <a:avLst/>
                    </a:prstGeom>
                  </p:spPr>
                </p:pic>
                <p:pic>
                  <p:nvPicPr>
                    <p:cNvPr id="14" name="Picture 13" descr="Screen Shot 2013-07-11 at 14.06.01.png"/>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907696" y="4904127"/>
                      <a:ext cx="2591998" cy="756000"/>
                    </a:xfrm>
                    <a:prstGeom prst="rect">
                      <a:avLst/>
                    </a:prstGeom>
                  </p:spPr>
                </p:pic>
              </p:grpSp>
            </p:grpSp>
            <p:cxnSp>
              <p:nvCxnSpPr>
                <p:cNvPr id="16" name="Straight Connector 15"/>
                <p:cNvCxnSpPr/>
                <p:nvPr/>
              </p:nvCxnSpPr>
              <p:spPr>
                <a:xfrm>
                  <a:off x="510976" y="4880314"/>
                  <a:ext cx="29253260" cy="0"/>
                </a:xfrm>
                <a:prstGeom prst="line">
                  <a:avLst/>
                </a:prstGeom>
                <a:ln w="63500" cmpd="sng">
                  <a:solidFill>
                    <a:schemeClr val="tx1"/>
                  </a:solidFill>
                </a:ln>
                <a:effectLst/>
              </p:spPr>
              <p:style>
                <a:lnRef idx="2">
                  <a:schemeClr val="accent1"/>
                </a:lnRef>
                <a:fillRef idx="0">
                  <a:schemeClr val="accent1"/>
                </a:fillRef>
                <a:effectRef idx="1">
                  <a:schemeClr val="accent1"/>
                </a:effectRef>
                <a:fontRef idx="minor">
                  <a:schemeClr val="tx1"/>
                </a:fontRef>
              </p:style>
            </p:cxnSp>
          </p:grpSp>
          <p:pic>
            <p:nvPicPr>
              <p:cNvPr id="20" name="Picture 19"/>
              <p:cNvPicPr>
                <a:picLocks noChangeAspect="1"/>
              </p:cNvPicPr>
              <p:nvPr/>
            </p:nvPicPr>
            <p:blipFill>
              <a:blip r:embed="rId9"/>
              <a:stretch>
                <a:fillRect/>
              </a:stretch>
            </p:blipFill>
            <p:spPr>
              <a:xfrm>
                <a:off x="27036000" y="742842"/>
                <a:ext cx="2340000" cy="2851469"/>
              </a:xfrm>
              <a:prstGeom prst="rect">
                <a:avLst/>
              </a:prstGeom>
            </p:spPr>
          </p:pic>
        </p:grpSp>
        <p:pic>
          <p:nvPicPr>
            <p:cNvPr id="13" name="Picture 12"/>
            <p:cNvPicPr>
              <a:picLocks noChangeAspect="1"/>
            </p:cNvPicPr>
            <p:nvPr/>
          </p:nvPicPr>
          <p:blipFill>
            <a:blip r:embed="rId10"/>
            <a:stretch>
              <a:fillRect/>
            </a:stretch>
          </p:blipFill>
          <p:spPr>
            <a:xfrm>
              <a:off x="27185538" y="3586316"/>
              <a:ext cx="1565114" cy="612000"/>
            </a:xfrm>
            <a:prstGeom prst="rect">
              <a:avLst/>
            </a:prstGeom>
          </p:spPr>
        </p:pic>
      </p:grpSp>
      <p:pic>
        <p:nvPicPr>
          <p:cNvPr id="37" name="Picture 36"/>
          <p:cNvPicPr>
            <a:picLocks noChangeAspect="1"/>
          </p:cNvPicPr>
          <p:nvPr/>
        </p:nvPicPr>
        <p:blipFill>
          <a:blip r:embed="rId11"/>
          <a:stretch>
            <a:fillRect/>
          </a:stretch>
        </p:blipFill>
        <p:spPr>
          <a:xfrm>
            <a:off x="24091679" y="41405974"/>
            <a:ext cx="1346400" cy="1346400"/>
          </a:xfrm>
          <a:prstGeom prst="rect">
            <a:avLst/>
          </a:prstGeom>
        </p:spPr>
      </p:pic>
      <p:grpSp>
        <p:nvGrpSpPr>
          <p:cNvPr id="5" name="Group 4"/>
          <p:cNvGrpSpPr/>
          <p:nvPr/>
        </p:nvGrpSpPr>
        <p:grpSpPr>
          <a:xfrm>
            <a:off x="0" y="39807650"/>
            <a:ext cx="30275213" cy="2996113"/>
            <a:chOff x="0" y="39807650"/>
            <a:chExt cx="30275213" cy="2996113"/>
          </a:xfrm>
        </p:grpSpPr>
        <p:sp>
          <p:nvSpPr>
            <p:cNvPr id="24" name="Rectangle 23"/>
            <p:cNvSpPr/>
            <p:nvPr/>
          </p:nvSpPr>
          <p:spPr>
            <a:xfrm>
              <a:off x="0" y="39807650"/>
              <a:ext cx="30275213" cy="2996113"/>
            </a:xfrm>
            <a:prstGeom prst="rect">
              <a:avLst/>
            </a:prstGeom>
            <a:solidFill>
              <a:schemeClr val="accent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srgbClr val="FFFFFF"/>
                </a:solidFill>
              </a:endParaRPr>
            </a:p>
          </p:txBody>
        </p:sp>
        <p:grpSp>
          <p:nvGrpSpPr>
            <p:cNvPr id="21" name="Group 20"/>
            <p:cNvGrpSpPr/>
            <p:nvPr/>
          </p:nvGrpSpPr>
          <p:grpSpPr>
            <a:xfrm>
              <a:off x="0" y="39807650"/>
              <a:ext cx="30275213" cy="2952382"/>
              <a:chOff x="0" y="39807650"/>
              <a:chExt cx="30275213" cy="2952382"/>
            </a:xfrm>
          </p:grpSpPr>
          <p:grpSp>
            <p:nvGrpSpPr>
              <p:cNvPr id="66" name="Group 65"/>
              <p:cNvGrpSpPr/>
              <p:nvPr/>
            </p:nvGrpSpPr>
            <p:grpSpPr>
              <a:xfrm>
                <a:off x="0" y="39807650"/>
                <a:ext cx="30275213" cy="2952382"/>
                <a:chOff x="0" y="39807650"/>
                <a:chExt cx="30275213" cy="2952382"/>
              </a:xfrm>
            </p:grpSpPr>
            <p:pic>
              <p:nvPicPr>
                <p:cNvPr id="31" name="Picture 30"/>
                <p:cNvPicPr>
                  <a:picLocks noChangeAspect="1"/>
                </p:cNvPicPr>
                <p:nvPr/>
              </p:nvPicPr>
              <p:blipFill>
                <a:blip r:embed="rId12"/>
                <a:stretch>
                  <a:fillRect/>
                </a:stretch>
              </p:blipFill>
              <p:spPr>
                <a:xfrm>
                  <a:off x="14198117" y="41616000"/>
                  <a:ext cx="942145" cy="942145"/>
                </a:xfrm>
                <a:prstGeom prst="rect">
                  <a:avLst/>
                </a:prstGeom>
              </p:spPr>
            </p:pic>
            <p:pic>
              <p:nvPicPr>
                <p:cNvPr id="39" name="Picture 38"/>
                <p:cNvPicPr>
                  <a:picLocks noChangeAspect="1"/>
                </p:cNvPicPr>
                <p:nvPr/>
              </p:nvPicPr>
              <p:blipFill>
                <a:blip r:embed="rId13">
                  <a:biLevel thresh="25000"/>
                </a:blip>
                <a:stretch>
                  <a:fillRect/>
                </a:stretch>
              </p:blipFill>
              <p:spPr>
                <a:xfrm>
                  <a:off x="24091679" y="41414111"/>
                  <a:ext cx="1345921" cy="1345921"/>
                </a:xfrm>
                <a:prstGeom prst="rect">
                  <a:avLst/>
                </a:prstGeom>
              </p:spPr>
            </p:pic>
            <p:grpSp>
              <p:nvGrpSpPr>
                <p:cNvPr id="43" name="Group 42"/>
                <p:cNvGrpSpPr/>
                <p:nvPr/>
              </p:nvGrpSpPr>
              <p:grpSpPr>
                <a:xfrm>
                  <a:off x="0" y="39807650"/>
                  <a:ext cx="30275213" cy="2664141"/>
                  <a:chOff x="0" y="39807650"/>
                  <a:chExt cx="30275213" cy="2664141"/>
                </a:xfrm>
              </p:grpSpPr>
              <p:cxnSp>
                <p:nvCxnSpPr>
                  <p:cNvPr id="33" name="Straight Connector 32"/>
                  <p:cNvCxnSpPr/>
                  <p:nvPr/>
                </p:nvCxnSpPr>
                <p:spPr>
                  <a:xfrm>
                    <a:off x="0" y="39807650"/>
                    <a:ext cx="30275213" cy="0"/>
                  </a:xfrm>
                  <a:prstGeom prst="line">
                    <a:avLst/>
                  </a:prstGeom>
                  <a:ln w="63500" cmpd="sng">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3116049" y="41702350"/>
                    <a:ext cx="10708163" cy="769441"/>
                  </a:xfrm>
                  <a:prstGeom prst="rect">
                    <a:avLst/>
                  </a:prstGeom>
                  <a:noFill/>
                </p:spPr>
                <p:txBody>
                  <a:bodyPr wrap="square" rtlCol="0">
                    <a:spAutoFit/>
                  </a:bodyPr>
                  <a:lstStyle/>
                  <a:p>
                    <a:r>
                      <a:rPr lang="en-GB" sz="4400" dirty="0">
                        <a:solidFill>
                          <a:schemeClr val="bg1"/>
                        </a:solidFill>
                        <a:latin typeface="+mj-lt"/>
                      </a:rPr>
                      <a:t>pieter.moris@uantwerpen.be</a:t>
                    </a:r>
                  </a:p>
                </p:txBody>
              </p:sp>
            </p:grpSp>
            <p:sp>
              <p:nvSpPr>
                <p:cNvPr id="68" name="TextBox 67"/>
                <p:cNvSpPr txBox="1"/>
                <p:nvPr/>
              </p:nvSpPr>
              <p:spPr>
                <a:xfrm>
                  <a:off x="25437600" y="41697862"/>
                  <a:ext cx="3038026" cy="769441"/>
                </a:xfrm>
                <a:prstGeom prst="rect">
                  <a:avLst/>
                </a:prstGeom>
                <a:noFill/>
              </p:spPr>
              <p:txBody>
                <a:bodyPr wrap="square" rtlCol="0">
                  <a:spAutoFit/>
                </a:bodyPr>
                <a:lstStyle/>
                <a:p>
                  <a:pPr algn="r"/>
                  <a:r>
                    <a:rPr lang="en-GB" sz="4400" dirty="0">
                      <a:solidFill>
                        <a:schemeClr val="bg1"/>
                      </a:solidFill>
                      <a:latin typeface="+mj-lt"/>
                    </a:rPr>
                    <a:t>@pi_moris</a:t>
                  </a:r>
                </a:p>
              </p:txBody>
            </p:sp>
            <p:sp>
              <p:nvSpPr>
                <p:cNvPr id="69" name="TextBox 68"/>
                <p:cNvSpPr txBox="1"/>
                <p:nvPr/>
              </p:nvSpPr>
              <p:spPr>
                <a:xfrm>
                  <a:off x="15514167" y="41702349"/>
                  <a:ext cx="6383200" cy="769441"/>
                </a:xfrm>
                <a:prstGeom prst="rect">
                  <a:avLst/>
                </a:prstGeom>
                <a:noFill/>
              </p:spPr>
              <p:txBody>
                <a:bodyPr wrap="square" rtlCol="0">
                  <a:spAutoFit/>
                </a:bodyPr>
                <a:lstStyle/>
                <a:p>
                  <a:r>
                    <a:rPr lang="en-GB" sz="4400" dirty="0">
                      <a:solidFill>
                        <a:schemeClr val="bg1"/>
                      </a:solidFill>
                      <a:latin typeface="+mj-lt"/>
                    </a:rPr>
                    <a:t>github.com/pmoris</a:t>
                  </a:r>
                </a:p>
              </p:txBody>
            </p:sp>
          </p:grpSp>
          <p:sp>
            <p:nvSpPr>
              <p:cNvPr id="70" name="TextBox 69"/>
              <p:cNvSpPr txBox="1"/>
              <p:nvPr/>
            </p:nvSpPr>
            <p:spPr>
              <a:xfrm>
                <a:off x="899999" y="40146503"/>
                <a:ext cx="28475214" cy="1200329"/>
              </a:xfrm>
              <a:prstGeom prst="rect">
                <a:avLst/>
              </a:prstGeom>
              <a:noFill/>
            </p:spPr>
            <p:txBody>
              <a:bodyPr wrap="square" rtlCol="0" anchor="ctr">
                <a:spAutoFit/>
              </a:bodyPr>
              <a:lstStyle/>
              <a:p>
                <a:pPr algn="ctr"/>
                <a:r>
                  <a:rPr lang="en-GB" sz="3600" dirty="0">
                    <a:solidFill>
                      <a:schemeClr val="bg1"/>
                    </a:solidFill>
                    <a:latin typeface="+mj-lt"/>
                  </a:rPr>
                  <a:t>ADReM group, Department of Mathematics and Computer Science, University of Antwerp, Belgium</a:t>
                </a:r>
              </a:p>
              <a:p>
                <a:pPr algn="ctr"/>
                <a:r>
                  <a:rPr lang="en-GB" sz="3600" dirty="0">
                    <a:solidFill>
                      <a:schemeClr val="bg1"/>
                    </a:solidFill>
                    <a:latin typeface="+mj-lt"/>
                  </a:rPr>
                  <a:t>Biomedical Informatics Research Center Antwerp (biomina), University of Antwerp &amp; Antwerp University Hospital, Belgium</a:t>
                </a:r>
              </a:p>
            </p:txBody>
          </p:sp>
        </p:grpSp>
      </p:grpSp>
      <p:pic>
        <p:nvPicPr>
          <p:cNvPr id="28" name="Picture 27"/>
          <p:cNvPicPr>
            <a:picLocks noChangeAspect="1"/>
          </p:cNvPicPr>
          <p:nvPr/>
        </p:nvPicPr>
        <p:blipFill>
          <a:blip r:embed="rId14"/>
          <a:stretch>
            <a:fillRect/>
          </a:stretch>
        </p:blipFill>
        <p:spPr>
          <a:xfrm>
            <a:off x="14194406" y="41610982"/>
            <a:ext cx="943200" cy="943200"/>
          </a:xfrm>
          <a:prstGeom prst="rect">
            <a:avLst/>
          </a:prstGeom>
        </p:spPr>
      </p:pic>
      <p:pic>
        <p:nvPicPr>
          <p:cNvPr id="18" name="Picture 17"/>
          <p:cNvPicPr>
            <a:picLocks noChangeAspect="1"/>
          </p:cNvPicPr>
          <p:nvPr/>
        </p:nvPicPr>
        <p:blipFill>
          <a:blip r:embed="rId15"/>
          <a:stretch>
            <a:fillRect/>
          </a:stretch>
        </p:blipFill>
        <p:spPr>
          <a:xfrm>
            <a:off x="1799471" y="41607574"/>
            <a:ext cx="943200" cy="943200"/>
          </a:xfrm>
          <a:prstGeom prst="rect">
            <a:avLst/>
          </a:prstGeom>
        </p:spPr>
      </p:pic>
      <p:sp>
        <p:nvSpPr>
          <p:cNvPr id="59" name="TextBox 58"/>
          <p:cNvSpPr txBox="1"/>
          <p:nvPr/>
        </p:nvSpPr>
        <p:spPr>
          <a:xfrm>
            <a:off x="15771598" y="6444341"/>
            <a:ext cx="13251600" cy="3046988"/>
          </a:xfrm>
          <a:prstGeom prst="rect">
            <a:avLst/>
          </a:prstGeom>
          <a:noFill/>
        </p:spPr>
        <p:txBody>
          <a:bodyPr wrap="square" rtlCol="0">
            <a:spAutoFit/>
          </a:bodyPr>
          <a:lstStyle/>
          <a:p>
            <a:pPr algn="just">
              <a:lnSpc>
                <a:spcPct val="150000"/>
              </a:lnSpc>
            </a:pPr>
            <a:r>
              <a:rPr lang="en-GB" sz="3200" dirty="0"/>
              <a:t>As a summary of the retrieved association rules, all </a:t>
            </a:r>
            <a:r>
              <a:rPr lang="en-GB" sz="3200" b="1" dirty="0">
                <a:solidFill>
                  <a:schemeClr val="accent1">
                    <a:lumMod val="75000"/>
                  </a:schemeClr>
                </a:solidFill>
              </a:rPr>
              <a:t>pairwise sub-rules </a:t>
            </a:r>
            <a:r>
              <a:rPr lang="en-GB" sz="3200" dirty="0"/>
              <a:t>were visualised in a network, after the removal of uninformative generic terms. These rules represent frequent (support &gt; 3%) patterns in the properties of PPIs between </a:t>
            </a:r>
            <a:r>
              <a:rPr lang="en-GB" sz="3200" i="1" dirty="0"/>
              <a:t>Herpesviridae </a:t>
            </a:r>
            <a:r>
              <a:rPr lang="en-GB" sz="3200" dirty="0"/>
              <a:t>and their hosts. </a:t>
            </a:r>
          </a:p>
        </p:txBody>
      </p:sp>
      <p:sp>
        <p:nvSpPr>
          <p:cNvPr id="62" name="TextBox 61"/>
          <p:cNvSpPr txBox="1"/>
          <p:nvPr/>
        </p:nvSpPr>
        <p:spPr>
          <a:xfrm>
            <a:off x="1260000" y="13107600"/>
            <a:ext cx="4265911" cy="923330"/>
          </a:xfrm>
          <a:prstGeom prst="rect">
            <a:avLst/>
          </a:prstGeom>
          <a:noFill/>
        </p:spPr>
        <p:txBody>
          <a:bodyPr wrap="none" rtlCol="0">
            <a:spAutoFit/>
          </a:bodyPr>
          <a:lstStyle/>
          <a:p>
            <a:r>
              <a:rPr lang="en-US" sz="5400" dirty="0">
                <a:latin typeface="+mj-lt"/>
              </a:rPr>
              <a:t>Methodology</a:t>
            </a:r>
          </a:p>
        </p:txBody>
      </p:sp>
      <p:sp>
        <p:nvSpPr>
          <p:cNvPr id="63" name="TextBox 62"/>
          <p:cNvSpPr txBox="1"/>
          <p:nvPr/>
        </p:nvSpPr>
        <p:spPr>
          <a:xfrm>
            <a:off x="1258186" y="6444000"/>
            <a:ext cx="13251600" cy="6001643"/>
          </a:xfrm>
          <a:prstGeom prst="rect">
            <a:avLst/>
          </a:prstGeom>
          <a:noFill/>
        </p:spPr>
        <p:txBody>
          <a:bodyPr wrap="square" rtlCol="0">
            <a:spAutoFit/>
          </a:bodyPr>
          <a:lstStyle/>
          <a:p>
            <a:pPr algn="just">
              <a:lnSpc>
                <a:spcPct val="150000"/>
              </a:lnSpc>
            </a:pPr>
            <a:r>
              <a:rPr lang="en-GB" sz="3200" dirty="0"/>
              <a:t>The interplay between intracellular pathogens and their hosts is mediated through intricate molecular interactions. We showcase a case-study on the protein interactomes of </a:t>
            </a:r>
            <a:r>
              <a:rPr lang="en-GB" sz="3200" i="1" dirty="0"/>
              <a:t>Herpesviridae</a:t>
            </a:r>
            <a:r>
              <a:rPr lang="en-GB" sz="3200" dirty="0"/>
              <a:t> and their hosts utilising </a:t>
            </a:r>
            <a:r>
              <a:rPr lang="en-GB" sz="3200" b="1" dirty="0">
                <a:solidFill>
                  <a:schemeClr val="accent1">
                    <a:lumMod val="75000"/>
                  </a:schemeClr>
                </a:solidFill>
              </a:rPr>
              <a:t>association rule mining </a:t>
            </a:r>
            <a:r>
              <a:rPr lang="en-GB" sz="3200" dirty="0"/>
              <a:t>and </a:t>
            </a:r>
            <a:r>
              <a:rPr lang="en-GB" sz="3200" b="1" dirty="0">
                <a:solidFill>
                  <a:schemeClr val="accent1">
                    <a:lumMod val="75000"/>
                  </a:schemeClr>
                </a:solidFill>
              </a:rPr>
              <a:t>biological annotation</a:t>
            </a:r>
            <a:r>
              <a:rPr lang="en-GB" sz="3200" dirty="0">
                <a:solidFill>
                  <a:schemeClr val="accent1">
                    <a:lumMod val="75000"/>
                  </a:schemeClr>
                </a:solidFill>
              </a:rPr>
              <a:t> </a:t>
            </a:r>
            <a:r>
              <a:rPr lang="en-GB" sz="3200" dirty="0"/>
              <a:t>resources. This represents our first steps in the development of a general methodology to analyse pathogen-host networks with the goal of discovering shared characteristics, viral strategies or pathogen-host relationships at the protein level.</a:t>
            </a:r>
          </a:p>
        </p:txBody>
      </p:sp>
      <p:grpSp>
        <p:nvGrpSpPr>
          <p:cNvPr id="25" name="Group 24"/>
          <p:cNvGrpSpPr/>
          <p:nvPr/>
        </p:nvGrpSpPr>
        <p:grpSpPr>
          <a:xfrm>
            <a:off x="3705792" y="21664800"/>
            <a:ext cx="8356388" cy="7831130"/>
            <a:chOff x="1019841" y="21320439"/>
            <a:chExt cx="8356388" cy="7831130"/>
          </a:xfrm>
        </p:grpSpPr>
        <p:grpSp>
          <p:nvGrpSpPr>
            <p:cNvPr id="47" name="Group 46"/>
            <p:cNvGrpSpPr/>
            <p:nvPr/>
          </p:nvGrpSpPr>
          <p:grpSpPr>
            <a:xfrm>
              <a:off x="1019841" y="21320439"/>
              <a:ext cx="8356388" cy="7831130"/>
              <a:chOff x="8031857" y="10195710"/>
              <a:chExt cx="16333984" cy="15307277"/>
            </a:xfrm>
          </p:grpSpPr>
          <p:grpSp>
            <p:nvGrpSpPr>
              <p:cNvPr id="48" name="Group 47"/>
              <p:cNvGrpSpPr/>
              <p:nvPr/>
            </p:nvGrpSpPr>
            <p:grpSpPr>
              <a:xfrm>
                <a:off x="8031857" y="10195710"/>
                <a:ext cx="16333984" cy="15307277"/>
                <a:chOff x="8031857" y="10195710"/>
                <a:chExt cx="16333984" cy="15307277"/>
              </a:xfrm>
            </p:grpSpPr>
            <p:sp>
              <p:nvSpPr>
                <p:cNvPr id="51" name="Oval 50"/>
                <p:cNvSpPr/>
                <p:nvPr/>
              </p:nvSpPr>
              <p:spPr>
                <a:xfrm>
                  <a:off x="8650215" y="10837402"/>
                  <a:ext cx="15050600" cy="5226875"/>
                </a:xfrm>
                <a:prstGeom prst="ellipse">
                  <a:avLst/>
                </a:prstGeom>
                <a:ln w="38100">
                  <a:solidFill>
                    <a:schemeClr val="accent1">
                      <a:lumMod val="75000"/>
                    </a:schemeClr>
                  </a:solidFill>
                </a:ln>
              </p:spPr>
              <p:style>
                <a:lnRef idx="0">
                  <a:schemeClr val="accent2">
                    <a:hueOff val="0"/>
                    <a:satOff val="0"/>
                    <a:lumOff val="0"/>
                    <a:alphaOff val="0"/>
                  </a:schemeClr>
                </a:lnRef>
                <a:fillRef idx="1">
                  <a:schemeClr val="accent1">
                    <a:tint val="50000"/>
                    <a:alpha val="40000"/>
                    <a:hueOff val="0"/>
                    <a:satOff val="0"/>
                    <a:lumOff val="0"/>
                    <a:alphaOff val="0"/>
                  </a:schemeClr>
                </a:fillRef>
                <a:effectRef idx="0">
                  <a:schemeClr val="accent1">
                    <a:tint val="50000"/>
                    <a:alpha val="40000"/>
                    <a:hueOff val="0"/>
                    <a:satOff val="0"/>
                    <a:lumOff val="0"/>
                    <a:alphaOff val="0"/>
                  </a:schemeClr>
                </a:effectRef>
                <a:fontRef idx="minor">
                  <a:schemeClr val="lt1">
                    <a:hueOff val="0"/>
                    <a:satOff val="0"/>
                    <a:lumOff val="0"/>
                    <a:alphaOff val="0"/>
                  </a:schemeClr>
                </a:fontRef>
              </p:style>
            </p:sp>
            <p:sp>
              <p:nvSpPr>
                <p:cNvPr id="52" name="Arrow: Down 51"/>
                <p:cNvSpPr/>
                <p:nvPr/>
              </p:nvSpPr>
              <p:spPr>
                <a:xfrm>
                  <a:off x="14740458" y="23636246"/>
                  <a:ext cx="2916782" cy="1866741"/>
                </a:xfrm>
                <a:prstGeom prst="downArrow">
                  <a:avLst/>
                </a:prstGeom>
                <a:solidFill>
                  <a:schemeClr val="accent2">
                    <a:lumMod val="60000"/>
                    <a:lumOff val="40000"/>
                  </a:schemeClr>
                </a:solidFill>
                <a:ln w="38100">
                  <a:noFill/>
                </a:ln>
              </p:spPr>
              <p:style>
                <a:lnRef idx="2">
                  <a:schemeClr val="lt1">
                    <a:hueOff val="0"/>
                    <a:satOff val="0"/>
                    <a:lumOff val="0"/>
                    <a:alphaOff val="0"/>
                  </a:schemeClr>
                </a:lnRef>
                <a:fillRef idx="1">
                  <a:schemeClr val="accent2">
                    <a:tint val="40000"/>
                    <a:hueOff val="0"/>
                    <a:satOff val="0"/>
                    <a:lumOff val="0"/>
                    <a:alphaOff val="0"/>
                  </a:schemeClr>
                </a:fillRef>
                <a:effectRef idx="0">
                  <a:schemeClr val="accent2">
                    <a:tint val="40000"/>
                    <a:hueOff val="0"/>
                    <a:satOff val="0"/>
                    <a:lumOff val="0"/>
                    <a:alphaOff val="0"/>
                  </a:schemeClr>
                </a:effectRef>
                <a:fontRef idx="minor">
                  <a:schemeClr val="dk1">
                    <a:hueOff val="0"/>
                    <a:satOff val="0"/>
                    <a:lumOff val="0"/>
                    <a:alphaOff val="0"/>
                  </a:schemeClr>
                </a:fontRef>
              </p:style>
            </p:sp>
            <p:sp>
              <p:nvSpPr>
                <p:cNvPr id="54" name="Freeform: Shape 53"/>
                <p:cNvSpPr/>
                <p:nvPr/>
              </p:nvSpPr>
              <p:spPr>
                <a:xfrm>
                  <a:off x="17114876" y="11510335"/>
                  <a:ext cx="5807861" cy="5807861"/>
                </a:xfrm>
                <a:custGeom>
                  <a:avLst/>
                  <a:gdLst>
                    <a:gd name="connsiteX0" fmla="*/ 0 w 5250209"/>
                    <a:gd name="connsiteY0" fmla="*/ 2625105 h 5250209"/>
                    <a:gd name="connsiteX1" fmla="*/ 2625105 w 5250209"/>
                    <a:gd name="connsiteY1" fmla="*/ 0 h 5250209"/>
                    <a:gd name="connsiteX2" fmla="*/ 5250210 w 5250209"/>
                    <a:gd name="connsiteY2" fmla="*/ 2625105 h 5250209"/>
                    <a:gd name="connsiteX3" fmla="*/ 2625105 w 5250209"/>
                    <a:gd name="connsiteY3" fmla="*/ 5250210 h 5250209"/>
                    <a:gd name="connsiteX4" fmla="*/ 0 w 5250209"/>
                    <a:gd name="connsiteY4" fmla="*/ 2625105 h 5250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0209" h="5250209">
                      <a:moveTo>
                        <a:pt x="0" y="2625105"/>
                      </a:moveTo>
                      <a:cubicBezTo>
                        <a:pt x="0" y="1175300"/>
                        <a:pt x="1175300" y="0"/>
                        <a:pt x="2625105" y="0"/>
                      </a:cubicBezTo>
                      <a:cubicBezTo>
                        <a:pt x="4074910" y="0"/>
                        <a:pt x="5250210" y="1175300"/>
                        <a:pt x="5250210" y="2625105"/>
                      </a:cubicBezTo>
                      <a:cubicBezTo>
                        <a:pt x="5250210" y="4074910"/>
                        <a:pt x="4074910" y="5250210"/>
                        <a:pt x="2625105" y="5250210"/>
                      </a:cubicBezTo>
                      <a:cubicBezTo>
                        <a:pt x="1175300" y="5250210"/>
                        <a:pt x="0" y="4074910"/>
                        <a:pt x="0" y="2625105"/>
                      </a:cubicBezTo>
                      <a:close/>
                    </a:path>
                  </a:pathLst>
                </a:custGeom>
                <a:ln w="38100">
                  <a:solidFill>
                    <a:schemeClr val="accent1">
                      <a:lumMod val="75000"/>
                    </a:schemeClr>
                  </a:solidFill>
                </a:ln>
              </p:spPr>
              <p:style>
                <a:lnRef idx="2">
                  <a:scrgbClr r="0" g="0" b="0"/>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txBody>
                <a:bodyPr spcFirstLastPara="0" vert="horz" wrap="square" lIns="795645" tIns="795645" rIns="795645" bIns="795645" numCol="1" spcCol="1270" anchor="ctr" anchorCtr="0">
                  <a:noAutofit/>
                </a:bodyPr>
                <a:lstStyle/>
                <a:p>
                  <a:pPr algn="ctr" defTabSz="2700027">
                    <a:lnSpc>
                      <a:spcPct val="90000"/>
                    </a:lnSpc>
                    <a:spcBef>
                      <a:spcPct val="0"/>
                    </a:spcBef>
                    <a:spcAft>
                      <a:spcPct val="35000"/>
                    </a:spcAft>
                  </a:pPr>
                  <a:r>
                    <a:rPr lang="en-US" sz="6074" dirty="0"/>
                    <a:t>  </a:t>
                  </a:r>
                </a:p>
              </p:txBody>
            </p:sp>
            <p:sp>
              <p:nvSpPr>
                <p:cNvPr id="55" name="Freeform: Shape 54"/>
                <p:cNvSpPr/>
                <p:nvPr/>
              </p:nvSpPr>
              <p:spPr>
                <a:xfrm>
                  <a:off x="9863913" y="11506342"/>
                  <a:ext cx="5807861" cy="5807861"/>
                </a:xfrm>
                <a:custGeom>
                  <a:avLst/>
                  <a:gdLst>
                    <a:gd name="connsiteX0" fmla="*/ 0 w 5250209"/>
                    <a:gd name="connsiteY0" fmla="*/ 2625105 h 5250209"/>
                    <a:gd name="connsiteX1" fmla="*/ 2625105 w 5250209"/>
                    <a:gd name="connsiteY1" fmla="*/ 0 h 5250209"/>
                    <a:gd name="connsiteX2" fmla="*/ 5250210 w 5250209"/>
                    <a:gd name="connsiteY2" fmla="*/ 2625105 h 5250209"/>
                    <a:gd name="connsiteX3" fmla="*/ 2625105 w 5250209"/>
                    <a:gd name="connsiteY3" fmla="*/ 5250210 h 5250209"/>
                    <a:gd name="connsiteX4" fmla="*/ 0 w 5250209"/>
                    <a:gd name="connsiteY4" fmla="*/ 2625105 h 5250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50209" h="5250209">
                      <a:moveTo>
                        <a:pt x="0" y="2625105"/>
                      </a:moveTo>
                      <a:cubicBezTo>
                        <a:pt x="0" y="1175300"/>
                        <a:pt x="1175300" y="0"/>
                        <a:pt x="2625105" y="0"/>
                      </a:cubicBezTo>
                      <a:cubicBezTo>
                        <a:pt x="4074910" y="0"/>
                        <a:pt x="5250210" y="1175300"/>
                        <a:pt x="5250210" y="2625105"/>
                      </a:cubicBezTo>
                      <a:cubicBezTo>
                        <a:pt x="5250210" y="4074910"/>
                        <a:pt x="4074910" y="5250210"/>
                        <a:pt x="2625105" y="5250210"/>
                      </a:cubicBezTo>
                      <a:cubicBezTo>
                        <a:pt x="1175300" y="5250210"/>
                        <a:pt x="0" y="4074910"/>
                        <a:pt x="0" y="2625105"/>
                      </a:cubicBezTo>
                      <a:close/>
                    </a:path>
                  </a:pathLst>
                </a:custGeom>
                <a:solidFill>
                  <a:schemeClr val="accent2"/>
                </a:solidFill>
                <a:ln w="38100">
                  <a:solidFill>
                    <a:schemeClr val="accent1">
                      <a:lumMod val="75000"/>
                    </a:schemeClr>
                  </a:solidFill>
                </a:ln>
              </p:spPr>
              <p:style>
                <a:lnRef idx="2">
                  <a:scrgbClr r="0" g="0" b="0"/>
                </a:lnRef>
                <a:fillRef idx="1">
                  <a:scrgbClr r="0" g="0" b="0"/>
                </a:fillRef>
                <a:effectRef idx="0">
                  <a:schemeClr val="accent3">
                    <a:hueOff val="0"/>
                    <a:satOff val="0"/>
                    <a:lumOff val="0"/>
                    <a:alphaOff val="0"/>
                  </a:schemeClr>
                </a:effectRef>
                <a:fontRef idx="minor">
                  <a:schemeClr val="lt1"/>
                </a:fontRef>
              </p:style>
              <p:txBody>
                <a:bodyPr spcFirstLastPara="0" vert="horz" wrap="square" lIns="795645" tIns="795645" rIns="795645" bIns="795645" numCol="1" spcCol="1270" anchor="ctr" anchorCtr="0">
                  <a:noAutofit/>
                </a:bodyPr>
                <a:lstStyle/>
                <a:p>
                  <a:pPr algn="ctr" defTabSz="2700027">
                    <a:lnSpc>
                      <a:spcPct val="90000"/>
                    </a:lnSpc>
                    <a:spcBef>
                      <a:spcPct val="0"/>
                    </a:spcBef>
                    <a:spcAft>
                      <a:spcPct val="35000"/>
                    </a:spcAft>
                  </a:pPr>
                  <a:r>
                    <a:rPr lang="en-US" sz="6074" dirty="0"/>
                    <a:t>  </a:t>
                  </a:r>
                </a:p>
              </p:txBody>
            </p:sp>
            <p:sp>
              <p:nvSpPr>
                <p:cNvPr id="56" name="Shape 55"/>
                <p:cNvSpPr/>
                <p:nvPr/>
              </p:nvSpPr>
              <p:spPr>
                <a:xfrm>
                  <a:off x="8031857" y="10195710"/>
                  <a:ext cx="16333984" cy="13067186"/>
                </a:xfrm>
                <a:prstGeom prst="funnel">
                  <a:avLst/>
                </a:prstGeom>
                <a:ln w="38100">
                  <a:solidFill>
                    <a:schemeClr val="accent1">
                      <a:lumMod val="75000"/>
                    </a:schemeClr>
                  </a:solidFill>
                </a:ln>
              </p:spPr>
              <p:style>
                <a:lnRef idx="1">
                  <a:scrgbClr r="0" g="0" b="0"/>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txBody>
                <a:bodyPr/>
                <a:lstStyle/>
                <a:p>
                  <a:endParaRPr lang="en-GB" dirty="0"/>
                </a:p>
              </p:txBody>
            </p:sp>
          </p:grpSp>
          <p:pic>
            <p:nvPicPr>
              <p:cNvPr id="49" name="Picture 48"/>
              <p:cNvPicPr>
                <a:picLocks noChangeAspect="1"/>
              </p:cNvPicPr>
              <p:nvPr/>
            </p:nvPicPr>
            <p:blipFill>
              <a:blip r:embed="rId16"/>
              <a:stretch>
                <a:fillRect/>
              </a:stretch>
            </p:blipFill>
            <p:spPr>
              <a:xfrm>
                <a:off x="10041630" y="13749840"/>
                <a:ext cx="5452426" cy="1329029"/>
              </a:xfrm>
              <a:prstGeom prst="rect">
                <a:avLst/>
              </a:prstGeom>
              <a:ln w="38100">
                <a:noFill/>
              </a:ln>
            </p:spPr>
          </p:pic>
          <p:pic>
            <p:nvPicPr>
              <p:cNvPr id="50" name="Picture 49"/>
              <p:cNvPicPr>
                <a:picLocks noChangeAspect="1"/>
              </p:cNvPicPr>
              <p:nvPr/>
            </p:nvPicPr>
            <p:blipFill>
              <a:blip r:embed="rId17"/>
              <a:stretch>
                <a:fillRect/>
              </a:stretch>
            </p:blipFill>
            <p:spPr>
              <a:xfrm>
                <a:off x="17240778" y="13715012"/>
                <a:ext cx="5526834" cy="1423954"/>
              </a:xfrm>
              <a:prstGeom prst="rect">
                <a:avLst/>
              </a:prstGeom>
              <a:ln w="38100">
                <a:noFill/>
              </a:ln>
            </p:spPr>
          </p:pic>
        </p:grpSp>
        <p:sp>
          <p:nvSpPr>
            <p:cNvPr id="57" name="Oval 56"/>
            <p:cNvSpPr/>
            <p:nvPr/>
          </p:nvSpPr>
          <p:spPr>
            <a:xfrm>
              <a:off x="3701097" y="24726140"/>
              <a:ext cx="2970000" cy="2970000"/>
            </a:xfrm>
            <a:prstGeom prst="ellipse">
              <a:avLst/>
            </a:prstGeom>
            <a:blipFill>
              <a:blip r:embed="rId18"/>
              <a:srcRect/>
              <a:stretch>
                <a:fillRect l="-10000" r="-10000"/>
              </a:stretch>
            </a:blipFill>
            <a:ln w="38100">
              <a:solidFill>
                <a:srgbClr val="68A697"/>
              </a:solidFill>
            </a:ln>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grpSp>
      <p:sp>
        <p:nvSpPr>
          <p:cNvPr id="58" name="TextBox 57"/>
          <p:cNvSpPr txBox="1"/>
          <p:nvPr/>
        </p:nvSpPr>
        <p:spPr>
          <a:xfrm>
            <a:off x="15771599" y="5364000"/>
            <a:ext cx="2473754" cy="923330"/>
          </a:xfrm>
          <a:prstGeom prst="rect">
            <a:avLst/>
          </a:prstGeom>
          <a:noFill/>
        </p:spPr>
        <p:txBody>
          <a:bodyPr wrap="none" rtlCol="0">
            <a:spAutoFit/>
          </a:bodyPr>
          <a:lstStyle/>
          <a:p>
            <a:r>
              <a:rPr lang="en-US" sz="5400" dirty="0">
                <a:latin typeface="+mj-lt"/>
              </a:rPr>
              <a:t>Results</a:t>
            </a:r>
          </a:p>
        </p:txBody>
      </p:sp>
      <p:grpSp>
        <p:nvGrpSpPr>
          <p:cNvPr id="36" name="Group 35"/>
          <p:cNvGrpSpPr/>
          <p:nvPr/>
        </p:nvGrpSpPr>
        <p:grpSpPr>
          <a:xfrm>
            <a:off x="15771600" y="10227600"/>
            <a:ext cx="13251600" cy="16022454"/>
            <a:chOff x="15771599" y="21845751"/>
            <a:chExt cx="13251600" cy="16022454"/>
          </a:xfrm>
        </p:grpSpPr>
        <p:pic>
          <p:nvPicPr>
            <p:cNvPr id="34" name="Picture 33"/>
            <p:cNvPicPr>
              <a:picLocks noChangeAspect="1"/>
            </p:cNvPicPr>
            <p:nvPr/>
          </p:nvPicPr>
          <p:blipFill rotWithShape="1">
            <a:blip r:embed="rId19"/>
            <a:srcRect l="30959" r="32148" b="2848"/>
            <a:stretch/>
          </p:blipFill>
          <p:spPr>
            <a:xfrm>
              <a:off x="15771599" y="21845751"/>
              <a:ext cx="13251600" cy="12635298"/>
            </a:xfrm>
            <a:prstGeom prst="rect">
              <a:avLst/>
            </a:prstGeom>
            <a:ln w="25400">
              <a:solidFill>
                <a:schemeClr val="accent1">
                  <a:lumMod val="75000"/>
                </a:schemeClr>
              </a:solidFill>
            </a:ln>
          </p:spPr>
        </p:pic>
        <p:sp>
          <p:nvSpPr>
            <p:cNvPr id="35" name="TextBox 34"/>
            <p:cNvSpPr txBox="1"/>
            <p:nvPr/>
          </p:nvSpPr>
          <p:spPr>
            <a:xfrm>
              <a:off x="15771599" y="34636551"/>
              <a:ext cx="13251600" cy="3231654"/>
            </a:xfrm>
            <a:prstGeom prst="rect">
              <a:avLst/>
            </a:prstGeom>
            <a:noFill/>
          </p:spPr>
          <p:txBody>
            <a:bodyPr wrap="square" rtlCol="0">
              <a:spAutoFit/>
            </a:bodyPr>
            <a:lstStyle/>
            <a:p>
              <a:pPr algn="just">
                <a:lnSpc>
                  <a:spcPct val="150000"/>
                </a:lnSpc>
              </a:pPr>
              <a:r>
                <a:rPr lang="en-GB" sz="3200" b="1" dirty="0"/>
                <a:t>Pairwise sub-rules retrieved by association rule mining.</a:t>
              </a:r>
            </a:p>
            <a:p>
              <a:pPr algn="just">
                <a:lnSpc>
                  <a:spcPct val="150000"/>
                </a:lnSpc>
              </a:pPr>
              <a:r>
                <a:rPr lang="en-GB" sz="2600" b="1" dirty="0">
                  <a:solidFill>
                    <a:schemeClr val="accent2"/>
                  </a:solidFill>
                </a:rPr>
                <a:t>Light green</a:t>
              </a:r>
              <a:r>
                <a:rPr lang="en-GB" sz="2600" dirty="0"/>
                <a:t> nodes represent annotations of viral proteins and </a:t>
              </a:r>
              <a:r>
                <a:rPr lang="en-GB" sz="2600" b="1" dirty="0">
                  <a:solidFill>
                    <a:schemeClr val="accent1">
                      <a:lumMod val="75000"/>
                    </a:schemeClr>
                  </a:solidFill>
                </a:rPr>
                <a:t>dark green</a:t>
              </a:r>
              <a:r>
                <a:rPr lang="en-GB" sz="2600" b="1" dirty="0"/>
                <a:t> </a:t>
              </a:r>
              <a:r>
                <a:rPr lang="en-GB" sz="2600" dirty="0"/>
                <a:t>nodes those of host proteins. Connected nodes signify the existence of an association rule between the annotation terms. The width of the edges is related to the frequency of the sub-rules. More opaque rules have a higher maximum confidence ([0.75; 0.91]).</a:t>
              </a:r>
            </a:p>
          </p:txBody>
        </p:sp>
      </p:grpSp>
      <p:sp>
        <p:nvSpPr>
          <p:cNvPr id="64" name="TextBox 63"/>
          <p:cNvSpPr txBox="1"/>
          <p:nvPr/>
        </p:nvSpPr>
        <p:spPr>
          <a:xfrm>
            <a:off x="15771600" y="26989200"/>
            <a:ext cx="8707833" cy="923330"/>
          </a:xfrm>
          <a:prstGeom prst="rect">
            <a:avLst/>
          </a:prstGeom>
          <a:noFill/>
        </p:spPr>
        <p:txBody>
          <a:bodyPr wrap="none" rtlCol="0">
            <a:spAutoFit/>
          </a:bodyPr>
          <a:lstStyle/>
          <a:p>
            <a:r>
              <a:rPr lang="en-US" sz="5400" dirty="0">
                <a:latin typeface="+mj-lt"/>
              </a:rPr>
              <a:t>Discussion and future work</a:t>
            </a:r>
          </a:p>
        </p:txBody>
      </p:sp>
    </p:spTree>
    <p:extLst>
      <p:ext uri="{BB962C8B-B14F-4D97-AF65-F5344CB8AC3E}">
        <p14:creationId xmlns:p14="http://schemas.microsoft.com/office/powerpoint/2010/main" val="2833156457"/>
      </p:ext>
    </p:extLst>
  </p:cSld>
  <p:clrMapOvr>
    <a:masterClrMapping/>
  </p:clrMapOvr>
</p:sld>
</file>

<file path=ppt/theme/theme1.xml><?xml version="1.0" encoding="utf-8"?>
<a:theme xmlns:a="http://schemas.openxmlformats.org/drawingml/2006/main" name="Office-thema">
  <a:themeElements>
    <a:clrScheme name="Custom 3">
      <a:dk1>
        <a:sysClr val="windowText" lastClr="000000"/>
      </a:dk1>
      <a:lt1>
        <a:srgbClr val="FFFFFF"/>
      </a:lt1>
      <a:dk2>
        <a:srgbClr val="666666"/>
      </a:dk2>
      <a:lt2>
        <a:srgbClr val="EEECE1"/>
      </a:lt2>
      <a:accent1>
        <a:srgbClr val="068E6C"/>
      </a:accent1>
      <a:accent2>
        <a:srgbClr val="B5D141"/>
      </a:accent2>
      <a:accent3>
        <a:srgbClr val="C0504D"/>
      </a:accent3>
      <a:accent4>
        <a:srgbClr val="938953"/>
      </a:accent4>
      <a:accent5>
        <a:srgbClr val="4BACC6"/>
      </a:accent5>
      <a:accent6>
        <a:srgbClr val="F79646"/>
      </a:accent6>
      <a:hlink>
        <a:srgbClr val="366092"/>
      </a:hlink>
      <a:folHlink>
        <a:srgbClr val="8064A2"/>
      </a:folHlink>
    </a:clrScheme>
    <a:fontScheme name="Custom 1">
      <a:majorFont>
        <a:latin typeface="Fira Sans Book"/>
        <a:ea typeface=""/>
        <a:cs typeface=""/>
      </a:majorFont>
      <a:minorFont>
        <a:latin typeface="Fira Sans Light"/>
        <a:ea typeface=""/>
        <a:cs typeface=""/>
      </a:minorFont>
    </a:fontScheme>
    <a:fmtScheme name="Kantoo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625</Words>
  <Application>Microsoft Office PowerPoint</Application>
  <PresentationFormat>Custom</PresentationFormat>
  <Paragraphs>32</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Fira Mono</vt:lpstr>
      <vt:lpstr>Fira Sans Book</vt:lpstr>
      <vt:lpstr>Fira Sans Light</vt:lpstr>
      <vt:lpstr>Wingdings</vt:lpstr>
      <vt:lpstr>Office-thema</vt:lpstr>
      <vt:lpstr>PowerPoint Presentation</vt:lpstr>
    </vt:vector>
  </TitlesOfParts>
  <Company>Universiteit Antwerpen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 1</dc:title>
  <dc:creator>Moris Pieter</dc:creator>
  <cp:lastModifiedBy>Moris Pieter</cp:lastModifiedBy>
  <cp:revision>272</cp:revision>
  <dcterms:created xsi:type="dcterms:W3CDTF">2011-05-24T09:03:00Z</dcterms:created>
  <dcterms:modified xsi:type="dcterms:W3CDTF">2017-07-19T07:14:50Z</dcterms:modified>
</cp:coreProperties>
</file>

<file path=docProps/thumbnail.jpeg>
</file>